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83" r:id="rId2"/>
    <p:sldId id="267" r:id="rId3"/>
    <p:sldId id="258" r:id="rId4"/>
    <p:sldId id="259" r:id="rId5"/>
    <p:sldId id="268" r:id="rId6"/>
    <p:sldId id="260" r:id="rId7"/>
    <p:sldId id="275" r:id="rId8"/>
    <p:sldId id="262" r:id="rId9"/>
    <p:sldId id="277" r:id="rId10"/>
    <p:sldId id="279" r:id="rId11"/>
    <p:sldId id="280" r:id="rId12"/>
    <p:sldId id="281" r:id="rId13"/>
    <p:sldId id="282" r:id="rId14"/>
    <p:sldId id="274" r:id="rId15"/>
    <p:sldId id="276" r:id="rId16"/>
    <p:sldId id="263" r:id="rId17"/>
    <p:sldId id="264" r:id="rId18"/>
    <p:sldId id="278" r:id="rId19"/>
    <p:sldId id="265" r:id="rId20"/>
    <p:sldId id="269" r:id="rId21"/>
    <p:sldId id="272" r:id="rId22"/>
    <p:sldId id="273" r:id="rId23"/>
    <p:sldId id="27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717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82"/>
  </p:normalViewPr>
  <p:slideViewPr>
    <p:cSldViewPr snapToGrid="0" snapToObjects="1">
      <p:cViewPr varScale="1">
        <p:scale>
          <a:sx n="83" d="100"/>
          <a:sy n="83" d="100"/>
        </p:scale>
        <p:origin x="66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E40DD-4955-4911-AF5F-616A68CCC3F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3B88BCF-2DB4-4150-9F09-81B214D50E8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сбалансированности и сроков поступления денежных средств; </a:t>
          </a:r>
        </a:p>
      </dgm:t>
    </dgm:pt>
    <dgm:pt modelId="{150F8B8F-AB2B-4691-A3AA-3BCD7C0A561E}" type="parTrans" cxnId="{6F1E48B8-15C3-4575-A769-1E7A40ABA67C}">
      <dgm:prSet/>
      <dgm:spPr/>
      <dgm:t>
        <a:bodyPr/>
        <a:lstStyle/>
        <a:p>
          <a:endParaRPr lang="ru-RU"/>
        </a:p>
      </dgm:t>
    </dgm:pt>
    <dgm:pt modelId="{A1860A3D-9B93-4114-9EB4-C37DA49D785D}" type="sibTrans" cxnId="{6F1E48B8-15C3-4575-A769-1E7A40ABA67C}">
      <dgm:prSet/>
      <dgm:spPr/>
      <dgm:t>
        <a:bodyPr/>
        <a:lstStyle/>
        <a:p>
          <a:endParaRPr lang="ru-RU"/>
        </a:p>
      </dgm:t>
    </dgm:pt>
    <dgm:pt modelId="{7B829E06-C9DC-436E-8A49-C122840BEF2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обеспечение необходимых объемов их поступлений;</a:t>
          </a:r>
        </a:p>
      </dgm:t>
    </dgm:pt>
    <dgm:pt modelId="{F76C80C9-DE7D-41C9-BA7C-CE06D82E81B7}" type="parTrans" cxnId="{CBFFF397-BCA4-49CC-AA87-95E751B2D167}">
      <dgm:prSet/>
      <dgm:spPr/>
      <dgm:t>
        <a:bodyPr/>
        <a:lstStyle/>
        <a:p>
          <a:endParaRPr lang="ru-RU"/>
        </a:p>
      </dgm:t>
    </dgm:pt>
    <dgm:pt modelId="{0F546D59-4149-4117-99E9-8F25BECB3853}" type="sibTrans" cxnId="{CBFFF397-BCA4-49CC-AA87-95E751B2D167}">
      <dgm:prSet/>
      <dgm:spPr/>
      <dgm:t>
        <a:bodyPr/>
        <a:lstStyle/>
        <a:p>
          <a:endParaRPr lang="ru-RU"/>
        </a:p>
      </dgm:t>
    </dgm:pt>
    <dgm:pt modelId="{B431AF81-9832-4185-AF38-ADA4D8E03C1D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рентабельности продаж (конкурентоспособности на оперативном уровне). </a:t>
          </a:r>
        </a:p>
      </dgm:t>
    </dgm:pt>
    <dgm:pt modelId="{233E377F-9D13-4047-A0A9-CFEA9B83736E}" type="parTrans" cxnId="{0CA1C652-BCAD-4409-A62E-738DAD849611}">
      <dgm:prSet/>
      <dgm:spPr/>
      <dgm:t>
        <a:bodyPr/>
        <a:lstStyle/>
        <a:p>
          <a:endParaRPr lang="ru-RU"/>
        </a:p>
      </dgm:t>
    </dgm:pt>
    <dgm:pt modelId="{39C2651B-2923-46A4-B085-1465C5756E20}" type="sibTrans" cxnId="{0CA1C652-BCAD-4409-A62E-738DAD849611}">
      <dgm:prSet/>
      <dgm:spPr/>
      <dgm:t>
        <a:bodyPr/>
        <a:lstStyle/>
        <a:p>
          <a:endParaRPr lang="ru-RU"/>
        </a:p>
      </dgm:t>
    </dgm:pt>
    <dgm:pt modelId="{CC83E98A-9D41-473A-9B7E-24D8056A1073}" type="pres">
      <dgm:prSet presAssocID="{562E40DD-4955-4911-AF5F-616A68CCC3F7}" presName="linearFlow" presStyleCnt="0">
        <dgm:presLayoutVars>
          <dgm:dir/>
          <dgm:resizeHandles val="exact"/>
        </dgm:presLayoutVars>
      </dgm:prSet>
      <dgm:spPr/>
    </dgm:pt>
    <dgm:pt modelId="{77AA8DEC-CD36-4AAD-BF04-CF1E28100606}" type="pres">
      <dgm:prSet presAssocID="{53B88BCF-2DB4-4150-9F09-81B214D50E8F}" presName="composite" presStyleCnt="0"/>
      <dgm:spPr/>
    </dgm:pt>
    <dgm:pt modelId="{770622CD-36A7-4E66-9C3C-11B23388301E}" type="pres">
      <dgm:prSet presAssocID="{53B88BCF-2DB4-4150-9F09-81B214D50E8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BC6569-CB54-4B5A-9325-988736039099}" type="pres">
      <dgm:prSet presAssocID="{53B88BCF-2DB4-4150-9F09-81B214D50E8F}" presName="txShp" presStyleLbl="node1" presStyleIdx="0" presStyleCnt="3" custScaleX="11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3FA21-CD72-4775-BA12-75B6486D5739}" type="pres">
      <dgm:prSet presAssocID="{A1860A3D-9B93-4114-9EB4-C37DA49D785D}" presName="spacing" presStyleCnt="0"/>
      <dgm:spPr/>
    </dgm:pt>
    <dgm:pt modelId="{00843D2E-87D1-4214-90F6-69B3B44DD9A1}" type="pres">
      <dgm:prSet presAssocID="{7B829E06-C9DC-436E-8A49-C122840BEF29}" presName="composite" presStyleCnt="0"/>
      <dgm:spPr/>
    </dgm:pt>
    <dgm:pt modelId="{6BA019C2-57F3-41AB-B917-381E15B94989}" type="pres">
      <dgm:prSet presAssocID="{7B829E06-C9DC-436E-8A49-C122840BEF2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D1D2FF-E232-44F2-BEAD-137C7AEA7F56}" type="pres">
      <dgm:prSet presAssocID="{7B829E06-C9DC-436E-8A49-C122840BEF29}" presName="txShp" presStyleLbl="node1" presStyleIdx="1" presStyleCnt="3" custScaleX="10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40196-BBB1-49B5-95CA-CFD0AE775872}" type="pres">
      <dgm:prSet presAssocID="{0F546D59-4149-4117-99E9-8F25BECB3853}" presName="spacing" presStyleCnt="0"/>
      <dgm:spPr/>
    </dgm:pt>
    <dgm:pt modelId="{29113DB5-72F0-4856-8E16-582537CCBEB4}" type="pres">
      <dgm:prSet presAssocID="{B431AF81-9832-4185-AF38-ADA4D8E03C1D}" presName="composite" presStyleCnt="0"/>
      <dgm:spPr/>
    </dgm:pt>
    <dgm:pt modelId="{874D4A12-0414-40FB-A780-1DFB9D41FAEA}" type="pres">
      <dgm:prSet presAssocID="{B431AF81-9832-4185-AF38-ADA4D8E03C1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BA9720-6EFB-479D-B2BC-01C0DBDA25D5}" type="pres">
      <dgm:prSet presAssocID="{B431AF81-9832-4185-AF38-ADA4D8E03C1D}" presName="txShp" presStyleLbl="node1" presStyleIdx="2" presStyleCnt="3" custScaleX="110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E48B8-15C3-4575-A769-1E7A40ABA67C}" srcId="{562E40DD-4955-4911-AF5F-616A68CCC3F7}" destId="{53B88BCF-2DB4-4150-9F09-81B214D50E8F}" srcOrd="0" destOrd="0" parTransId="{150F8B8F-AB2B-4691-A3AA-3BCD7C0A561E}" sibTransId="{A1860A3D-9B93-4114-9EB4-C37DA49D785D}"/>
    <dgm:cxn modelId="{CBFFF397-BCA4-49CC-AA87-95E751B2D167}" srcId="{562E40DD-4955-4911-AF5F-616A68CCC3F7}" destId="{7B829E06-C9DC-436E-8A49-C122840BEF29}" srcOrd="1" destOrd="0" parTransId="{F76C80C9-DE7D-41C9-BA7C-CE06D82E81B7}" sibTransId="{0F546D59-4149-4117-99E9-8F25BECB3853}"/>
    <dgm:cxn modelId="{E107DE7D-88EC-4A50-9186-775E3BB05711}" type="presOf" srcId="{53B88BCF-2DB4-4150-9F09-81B214D50E8F}" destId="{83BC6569-CB54-4B5A-9325-988736039099}" srcOrd="0" destOrd="0" presId="urn:microsoft.com/office/officeart/2005/8/layout/vList3"/>
    <dgm:cxn modelId="{0CA1C652-BCAD-4409-A62E-738DAD849611}" srcId="{562E40DD-4955-4911-AF5F-616A68CCC3F7}" destId="{B431AF81-9832-4185-AF38-ADA4D8E03C1D}" srcOrd="2" destOrd="0" parTransId="{233E377F-9D13-4047-A0A9-CFEA9B83736E}" sibTransId="{39C2651B-2923-46A4-B085-1465C5756E20}"/>
    <dgm:cxn modelId="{0F5DBB46-747B-417C-B497-2E7A2CD2A397}" type="presOf" srcId="{7B829E06-C9DC-436E-8A49-C122840BEF29}" destId="{E1D1D2FF-E232-44F2-BEAD-137C7AEA7F56}" srcOrd="0" destOrd="0" presId="urn:microsoft.com/office/officeart/2005/8/layout/vList3"/>
    <dgm:cxn modelId="{504C8AAE-60FC-4B43-BC80-384B9252E9FA}" type="presOf" srcId="{562E40DD-4955-4911-AF5F-616A68CCC3F7}" destId="{CC83E98A-9D41-473A-9B7E-24D8056A1073}" srcOrd="0" destOrd="0" presId="urn:microsoft.com/office/officeart/2005/8/layout/vList3"/>
    <dgm:cxn modelId="{7B09740B-5497-481D-BD0F-CED7D2CE6FAF}" type="presOf" srcId="{B431AF81-9832-4185-AF38-ADA4D8E03C1D}" destId="{F3BA9720-6EFB-479D-B2BC-01C0DBDA25D5}" srcOrd="0" destOrd="0" presId="urn:microsoft.com/office/officeart/2005/8/layout/vList3"/>
    <dgm:cxn modelId="{6A31273E-C97C-4A8A-9206-810BDAAA2F92}" type="presParOf" srcId="{CC83E98A-9D41-473A-9B7E-24D8056A1073}" destId="{77AA8DEC-CD36-4AAD-BF04-CF1E28100606}" srcOrd="0" destOrd="0" presId="urn:microsoft.com/office/officeart/2005/8/layout/vList3"/>
    <dgm:cxn modelId="{10E53DBC-7738-4867-8756-BC7FED077E69}" type="presParOf" srcId="{77AA8DEC-CD36-4AAD-BF04-CF1E28100606}" destId="{770622CD-36A7-4E66-9C3C-11B23388301E}" srcOrd="0" destOrd="0" presId="urn:microsoft.com/office/officeart/2005/8/layout/vList3"/>
    <dgm:cxn modelId="{E406F4DF-878B-40ED-BCC2-8231BFAE6F18}" type="presParOf" srcId="{77AA8DEC-CD36-4AAD-BF04-CF1E28100606}" destId="{83BC6569-CB54-4B5A-9325-988736039099}" srcOrd="1" destOrd="0" presId="urn:microsoft.com/office/officeart/2005/8/layout/vList3"/>
    <dgm:cxn modelId="{D368F688-5558-420A-9FFF-5312CA3DC3C1}" type="presParOf" srcId="{CC83E98A-9D41-473A-9B7E-24D8056A1073}" destId="{74F3FA21-CD72-4775-BA12-75B6486D5739}" srcOrd="1" destOrd="0" presId="urn:microsoft.com/office/officeart/2005/8/layout/vList3"/>
    <dgm:cxn modelId="{982489C5-DE95-499D-8063-2CEC546720E0}" type="presParOf" srcId="{CC83E98A-9D41-473A-9B7E-24D8056A1073}" destId="{00843D2E-87D1-4214-90F6-69B3B44DD9A1}" srcOrd="2" destOrd="0" presId="urn:microsoft.com/office/officeart/2005/8/layout/vList3"/>
    <dgm:cxn modelId="{DB920840-C2EF-406B-9E5D-C27B84EFA09D}" type="presParOf" srcId="{00843D2E-87D1-4214-90F6-69B3B44DD9A1}" destId="{6BA019C2-57F3-41AB-B917-381E15B94989}" srcOrd="0" destOrd="0" presId="urn:microsoft.com/office/officeart/2005/8/layout/vList3"/>
    <dgm:cxn modelId="{BCAB2C70-2332-4AA7-A466-35AE67C6ACAB}" type="presParOf" srcId="{00843D2E-87D1-4214-90F6-69B3B44DD9A1}" destId="{E1D1D2FF-E232-44F2-BEAD-137C7AEA7F56}" srcOrd="1" destOrd="0" presId="urn:microsoft.com/office/officeart/2005/8/layout/vList3"/>
    <dgm:cxn modelId="{1F635B04-B90B-4428-A00B-6C1E905FC5C3}" type="presParOf" srcId="{CC83E98A-9D41-473A-9B7E-24D8056A1073}" destId="{32240196-BBB1-49B5-95CA-CFD0AE775872}" srcOrd="3" destOrd="0" presId="urn:microsoft.com/office/officeart/2005/8/layout/vList3"/>
    <dgm:cxn modelId="{AB8B2541-A292-4CE2-B9A8-E89A9E9E3549}" type="presParOf" srcId="{CC83E98A-9D41-473A-9B7E-24D8056A1073}" destId="{29113DB5-72F0-4856-8E16-582537CCBEB4}" srcOrd="4" destOrd="0" presId="urn:microsoft.com/office/officeart/2005/8/layout/vList3"/>
    <dgm:cxn modelId="{7CD4A167-EB50-4A43-8F12-3E3FAB52B7BB}" type="presParOf" srcId="{29113DB5-72F0-4856-8E16-582537CCBEB4}" destId="{874D4A12-0414-40FB-A780-1DFB9D41FAEA}" srcOrd="0" destOrd="0" presId="urn:microsoft.com/office/officeart/2005/8/layout/vList3"/>
    <dgm:cxn modelId="{1FD7AF34-1484-464A-9FCA-A32D318588A4}" type="presParOf" srcId="{29113DB5-72F0-4856-8E16-582537CCBEB4}" destId="{F3BA9720-6EFB-479D-B2BC-01C0DBDA25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F7B16-C814-4B67-8E96-7B07BFD825D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12D21-4B0D-4550-BD04-EC456F0A2F4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доходы</a:t>
          </a:r>
          <a:endParaRPr lang="ru-RU" b="1" dirty="0"/>
        </a:p>
      </dgm:t>
    </dgm:pt>
    <dgm:pt modelId="{FC41BF93-7587-4970-9C1B-3CBEAB9D7247}" type="parTrans" cxnId="{92801EC9-C6E3-4F61-9C53-3E3122CFFEE6}">
      <dgm:prSet/>
      <dgm:spPr/>
      <dgm:t>
        <a:bodyPr/>
        <a:lstStyle/>
        <a:p>
          <a:endParaRPr lang="ru-RU"/>
        </a:p>
      </dgm:t>
    </dgm:pt>
    <dgm:pt modelId="{0F5C9E29-702A-4E77-A0A4-EC72DCEA51BB}" type="sibTrans" cxnId="{92801EC9-C6E3-4F61-9C53-3E3122CFFEE6}">
      <dgm:prSet/>
      <dgm:spPr/>
      <dgm:t>
        <a:bodyPr/>
        <a:lstStyle/>
        <a:p>
          <a:endParaRPr lang="ru-RU"/>
        </a:p>
      </dgm:t>
    </dgm:pt>
    <dgm:pt modelId="{CEF49DDE-20CF-4B99-931D-2ED74FEFBA6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формирование денежных средств </a:t>
          </a:r>
          <a:endParaRPr lang="ru-RU" dirty="0"/>
        </a:p>
      </dgm:t>
    </dgm:pt>
    <dgm:pt modelId="{E12CE284-B52C-412D-AEB5-A4D36FE034EB}" type="parTrans" cxnId="{59E7852A-016C-4AD9-A25D-B5A50B2238CD}">
      <dgm:prSet/>
      <dgm:spPr/>
      <dgm:t>
        <a:bodyPr/>
        <a:lstStyle/>
        <a:p>
          <a:endParaRPr lang="ru-RU"/>
        </a:p>
      </dgm:t>
    </dgm:pt>
    <dgm:pt modelId="{C75AEAE2-7E03-4746-BE43-BE217EA72E31}" type="sibTrans" cxnId="{59E7852A-016C-4AD9-A25D-B5A50B2238CD}">
      <dgm:prSet/>
      <dgm:spPr/>
      <dgm:t>
        <a:bodyPr/>
        <a:lstStyle/>
        <a:p>
          <a:endParaRPr lang="ru-RU"/>
        </a:p>
      </dgm:t>
    </dgm:pt>
    <dgm:pt modelId="{26D0FABB-5ABE-4F9F-B64C-8C0BF4BC758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расходы</a:t>
          </a:r>
          <a:endParaRPr lang="ru-RU" b="1" dirty="0"/>
        </a:p>
      </dgm:t>
    </dgm:pt>
    <dgm:pt modelId="{78BB5001-1D5F-4E19-BD9A-21AD2F3E288F}" type="parTrans" cxnId="{79A0C957-5B09-460E-A772-3BC25E52FF3A}">
      <dgm:prSet/>
      <dgm:spPr/>
      <dgm:t>
        <a:bodyPr/>
        <a:lstStyle/>
        <a:p>
          <a:endParaRPr lang="ru-RU"/>
        </a:p>
      </dgm:t>
    </dgm:pt>
    <dgm:pt modelId="{AEC23E56-E7B1-4008-A5AE-D0598B680075}" type="sibTrans" cxnId="{79A0C957-5B09-460E-A772-3BC25E52FF3A}">
      <dgm:prSet/>
      <dgm:spPr/>
      <dgm:t>
        <a:bodyPr/>
        <a:lstStyle/>
        <a:p>
          <a:endParaRPr lang="ru-RU"/>
        </a:p>
      </dgm:t>
    </dgm:pt>
    <dgm:pt modelId="{D2C4BDC1-815F-4CC3-86BE-0CDFFFAFEF0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использование денежных средств </a:t>
          </a:r>
          <a:endParaRPr lang="ru-RU" dirty="0"/>
        </a:p>
      </dgm:t>
    </dgm:pt>
    <dgm:pt modelId="{203AF33B-8DEE-4660-A59F-60932311105C}" type="parTrans" cxnId="{8E18CE06-6221-42A6-819D-B32504E34D38}">
      <dgm:prSet/>
      <dgm:spPr/>
      <dgm:t>
        <a:bodyPr/>
        <a:lstStyle/>
        <a:p>
          <a:endParaRPr lang="ru-RU"/>
        </a:p>
      </dgm:t>
    </dgm:pt>
    <dgm:pt modelId="{B501DCF6-2AA3-4D98-BD65-14F1E44FE0A2}" type="sibTrans" cxnId="{8E18CE06-6221-42A6-819D-B32504E34D38}">
      <dgm:prSet/>
      <dgm:spPr/>
      <dgm:t>
        <a:bodyPr/>
        <a:lstStyle/>
        <a:p>
          <a:endParaRPr lang="ru-RU"/>
        </a:p>
      </dgm:t>
    </dgm:pt>
    <dgm:pt modelId="{EFBA3F09-EFDC-4D59-8B94-427C452135BA}">
      <dgm:prSet phldrT="[Текст]" phldr="1"/>
      <dgm:spPr/>
      <dgm:t>
        <a:bodyPr/>
        <a:lstStyle/>
        <a:p>
          <a:endParaRPr lang="ru-RU" dirty="0"/>
        </a:p>
      </dgm:t>
    </dgm:pt>
    <dgm:pt modelId="{257E18B0-1109-4A93-BA79-3F2B9210DB60}" type="parTrans" cxnId="{CCC3CD3A-D5E5-49D4-9F91-27A75934B187}">
      <dgm:prSet/>
      <dgm:spPr/>
      <dgm:t>
        <a:bodyPr/>
        <a:lstStyle/>
        <a:p>
          <a:endParaRPr lang="ru-RU"/>
        </a:p>
      </dgm:t>
    </dgm:pt>
    <dgm:pt modelId="{F2B2E51A-F55F-406D-B14A-4762903605A6}" type="sibTrans" cxnId="{CCC3CD3A-D5E5-49D4-9F91-27A75934B187}">
      <dgm:prSet/>
      <dgm:spPr/>
      <dgm:t>
        <a:bodyPr/>
        <a:lstStyle/>
        <a:p>
          <a:endParaRPr lang="ru-RU"/>
        </a:p>
      </dgm:t>
    </dgm:pt>
    <dgm:pt modelId="{2A7CFEA7-3A22-4A69-AF96-5FFFC87762C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контроль за формированием и использованием денежных средств </a:t>
          </a:r>
          <a:endParaRPr lang="ru-RU" dirty="0"/>
        </a:p>
      </dgm:t>
    </dgm:pt>
    <dgm:pt modelId="{91AA3943-FFB1-42EC-9232-4BA3C974837F}" type="parTrans" cxnId="{82B61D17-6C60-433C-A371-B090B7136D90}">
      <dgm:prSet/>
      <dgm:spPr/>
      <dgm:t>
        <a:bodyPr/>
        <a:lstStyle/>
        <a:p>
          <a:endParaRPr lang="ru-RU"/>
        </a:p>
      </dgm:t>
    </dgm:pt>
    <dgm:pt modelId="{C744CEB3-616E-43A4-9AF1-4EF7DB266423}" type="sibTrans" cxnId="{82B61D17-6C60-433C-A371-B090B7136D90}">
      <dgm:prSet/>
      <dgm:spPr/>
      <dgm:t>
        <a:bodyPr/>
        <a:lstStyle/>
        <a:p>
          <a:endParaRPr lang="ru-RU"/>
        </a:p>
      </dgm:t>
    </dgm:pt>
    <dgm:pt modelId="{21232CAA-5D7C-490C-A489-96A524F8B406}" type="pres">
      <dgm:prSet presAssocID="{34FF7B16-C814-4B67-8E96-7B07BFD825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2BB5E-476D-403E-B4A4-E2C7873806A1}" type="pres">
      <dgm:prSet presAssocID="{91C12D21-4B0D-4550-BD04-EC456F0A2F43}" presName="composite" presStyleCnt="0"/>
      <dgm:spPr/>
    </dgm:pt>
    <dgm:pt modelId="{57E7020C-3A5C-4711-AEB3-5EA5B93B1427}" type="pres">
      <dgm:prSet presAssocID="{91C12D21-4B0D-4550-BD04-EC456F0A2F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7254D-CDB6-44CF-8C27-64B55F7812A1}" type="pres">
      <dgm:prSet presAssocID="{91C12D21-4B0D-4550-BD04-EC456F0A2F43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ADECC-6351-40E4-B682-C3A346BDC920}" type="pres">
      <dgm:prSet presAssocID="{0F5C9E29-702A-4E77-A0A4-EC72DCEA51BB}" presName="sp" presStyleCnt="0"/>
      <dgm:spPr/>
    </dgm:pt>
    <dgm:pt modelId="{7F1C7594-FD60-40B3-9BF4-5E8622A859D8}" type="pres">
      <dgm:prSet presAssocID="{26D0FABB-5ABE-4F9F-B64C-8C0BF4BC7589}" presName="composite" presStyleCnt="0"/>
      <dgm:spPr/>
    </dgm:pt>
    <dgm:pt modelId="{7D840AC6-B46D-4DA7-BC4F-27EE44EFC304}" type="pres">
      <dgm:prSet presAssocID="{26D0FABB-5ABE-4F9F-B64C-8C0BF4BC75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E6759-2DCB-4B7D-9DE1-C7B2A2D2513E}" type="pres">
      <dgm:prSet presAssocID="{26D0FABB-5ABE-4F9F-B64C-8C0BF4BC75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14D24-9901-4A22-89B4-2E58B9119863}" type="pres">
      <dgm:prSet presAssocID="{AEC23E56-E7B1-4008-A5AE-D0598B680075}" presName="sp" presStyleCnt="0"/>
      <dgm:spPr/>
    </dgm:pt>
    <dgm:pt modelId="{F4329A5F-F640-44C3-91A4-53734A49EF36}" type="pres">
      <dgm:prSet presAssocID="{EFBA3F09-EFDC-4D59-8B94-427C452135BA}" presName="composite" presStyleCnt="0"/>
      <dgm:spPr/>
    </dgm:pt>
    <dgm:pt modelId="{CA8AA39E-EA71-4600-B0ED-891857B13788}" type="pres">
      <dgm:prSet presAssocID="{EFBA3F09-EFDC-4D59-8B94-427C452135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9FAA5-909C-481F-8DA6-4C9CCCACC2C8}" type="pres">
      <dgm:prSet presAssocID="{EFBA3F09-EFDC-4D59-8B94-427C452135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C3CD3A-D5E5-49D4-9F91-27A75934B187}" srcId="{34FF7B16-C814-4B67-8E96-7B07BFD825DC}" destId="{EFBA3F09-EFDC-4D59-8B94-427C452135BA}" srcOrd="2" destOrd="0" parTransId="{257E18B0-1109-4A93-BA79-3F2B9210DB60}" sibTransId="{F2B2E51A-F55F-406D-B14A-4762903605A6}"/>
    <dgm:cxn modelId="{54BF4050-6697-4BDD-8B91-30B388B6E089}" type="presOf" srcId="{34FF7B16-C814-4B67-8E96-7B07BFD825DC}" destId="{21232CAA-5D7C-490C-A489-96A524F8B406}" srcOrd="0" destOrd="0" presId="urn:microsoft.com/office/officeart/2005/8/layout/chevron2"/>
    <dgm:cxn modelId="{92801EC9-C6E3-4F61-9C53-3E3122CFFEE6}" srcId="{34FF7B16-C814-4B67-8E96-7B07BFD825DC}" destId="{91C12D21-4B0D-4550-BD04-EC456F0A2F43}" srcOrd="0" destOrd="0" parTransId="{FC41BF93-7587-4970-9C1B-3CBEAB9D7247}" sibTransId="{0F5C9E29-702A-4E77-A0A4-EC72DCEA51BB}"/>
    <dgm:cxn modelId="{79A0C957-5B09-460E-A772-3BC25E52FF3A}" srcId="{34FF7B16-C814-4B67-8E96-7B07BFD825DC}" destId="{26D0FABB-5ABE-4F9F-B64C-8C0BF4BC7589}" srcOrd="1" destOrd="0" parTransId="{78BB5001-1D5F-4E19-BD9A-21AD2F3E288F}" sibTransId="{AEC23E56-E7B1-4008-A5AE-D0598B680075}"/>
    <dgm:cxn modelId="{234790A7-399E-4A8F-8190-D03F8F6034F9}" type="presOf" srcId="{26D0FABB-5ABE-4F9F-B64C-8C0BF4BC7589}" destId="{7D840AC6-B46D-4DA7-BC4F-27EE44EFC304}" srcOrd="0" destOrd="0" presId="urn:microsoft.com/office/officeart/2005/8/layout/chevron2"/>
    <dgm:cxn modelId="{9D31328C-52BB-493A-95D2-7E70F86257F5}" type="presOf" srcId="{91C12D21-4B0D-4550-BD04-EC456F0A2F43}" destId="{57E7020C-3A5C-4711-AEB3-5EA5B93B1427}" srcOrd="0" destOrd="0" presId="urn:microsoft.com/office/officeart/2005/8/layout/chevron2"/>
    <dgm:cxn modelId="{290DE134-177D-4C30-A50C-5EB2E5DB9EBF}" type="presOf" srcId="{2A7CFEA7-3A22-4A69-AF96-5FFFC87762CB}" destId="{1529FAA5-909C-481F-8DA6-4C9CCCACC2C8}" srcOrd="0" destOrd="0" presId="urn:microsoft.com/office/officeart/2005/8/layout/chevron2"/>
    <dgm:cxn modelId="{8E18CE06-6221-42A6-819D-B32504E34D38}" srcId="{26D0FABB-5ABE-4F9F-B64C-8C0BF4BC7589}" destId="{D2C4BDC1-815F-4CC3-86BE-0CDFFFAFEF00}" srcOrd="0" destOrd="0" parTransId="{203AF33B-8DEE-4660-A59F-60932311105C}" sibTransId="{B501DCF6-2AA3-4D98-BD65-14F1E44FE0A2}"/>
    <dgm:cxn modelId="{53E3BA15-D8F2-460D-AAA7-17BB50ACEF8E}" type="presOf" srcId="{EFBA3F09-EFDC-4D59-8B94-427C452135BA}" destId="{CA8AA39E-EA71-4600-B0ED-891857B13788}" srcOrd="0" destOrd="0" presId="urn:microsoft.com/office/officeart/2005/8/layout/chevron2"/>
    <dgm:cxn modelId="{C773C7B3-2653-4A64-B9AC-9DD89FBFD191}" type="presOf" srcId="{CEF49DDE-20CF-4B99-931D-2ED74FEFBA64}" destId="{2867254D-CDB6-44CF-8C27-64B55F7812A1}" srcOrd="0" destOrd="0" presId="urn:microsoft.com/office/officeart/2005/8/layout/chevron2"/>
    <dgm:cxn modelId="{59E7852A-016C-4AD9-A25D-B5A50B2238CD}" srcId="{91C12D21-4B0D-4550-BD04-EC456F0A2F43}" destId="{CEF49DDE-20CF-4B99-931D-2ED74FEFBA64}" srcOrd="0" destOrd="0" parTransId="{E12CE284-B52C-412D-AEB5-A4D36FE034EB}" sibTransId="{C75AEAE2-7E03-4746-BE43-BE217EA72E31}"/>
    <dgm:cxn modelId="{82B61D17-6C60-433C-A371-B090B7136D90}" srcId="{EFBA3F09-EFDC-4D59-8B94-427C452135BA}" destId="{2A7CFEA7-3A22-4A69-AF96-5FFFC87762CB}" srcOrd="0" destOrd="0" parTransId="{91AA3943-FFB1-42EC-9232-4BA3C974837F}" sibTransId="{C744CEB3-616E-43A4-9AF1-4EF7DB266423}"/>
    <dgm:cxn modelId="{9AABD61C-34B5-4239-AD1E-FA87E21F2B87}" type="presOf" srcId="{D2C4BDC1-815F-4CC3-86BE-0CDFFFAFEF00}" destId="{A55E6759-2DCB-4B7D-9DE1-C7B2A2D2513E}" srcOrd="0" destOrd="0" presId="urn:microsoft.com/office/officeart/2005/8/layout/chevron2"/>
    <dgm:cxn modelId="{09E4241D-0C81-4665-B02A-136BE83F8A6A}" type="presParOf" srcId="{21232CAA-5D7C-490C-A489-96A524F8B406}" destId="{8F42BB5E-476D-403E-B4A4-E2C7873806A1}" srcOrd="0" destOrd="0" presId="urn:microsoft.com/office/officeart/2005/8/layout/chevron2"/>
    <dgm:cxn modelId="{6C643AED-D1E3-4943-9832-F098FBB5D44D}" type="presParOf" srcId="{8F42BB5E-476D-403E-B4A4-E2C7873806A1}" destId="{57E7020C-3A5C-4711-AEB3-5EA5B93B1427}" srcOrd="0" destOrd="0" presId="urn:microsoft.com/office/officeart/2005/8/layout/chevron2"/>
    <dgm:cxn modelId="{980DE8C4-7D73-4EC5-8485-CEC6FF2EDB10}" type="presParOf" srcId="{8F42BB5E-476D-403E-B4A4-E2C7873806A1}" destId="{2867254D-CDB6-44CF-8C27-64B55F7812A1}" srcOrd="1" destOrd="0" presId="urn:microsoft.com/office/officeart/2005/8/layout/chevron2"/>
    <dgm:cxn modelId="{BD57F5F7-7CA6-4258-9A6B-CE891B4E1C3E}" type="presParOf" srcId="{21232CAA-5D7C-490C-A489-96A524F8B406}" destId="{A78ADECC-6351-40E4-B682-C3A346BDC920}" srcOrd="1" destOrd="0" presId="urn:microsoft.com/office/officeart/2005/8/layout/chevron2"/>
    <dgm:cxn modelId="{ADC9CF81-30EC-4B6A-86FF-51CF7ED304B1}" type="presParOf" srcId="{21232CAA-5D7C-490C-A489-96A524F8B406}" destId="{7F1C7594-FD60-40B3-9BF4-5E8622A859D8}" srcOrd="2" destOrd="0" presId="urn:microsoft.com/office/officeart/2005/8/layout/chevron2"/>
    <dgm:cxn modelId="{6BDA8A12-B494-4682-A72C-6F9CDAB5CBEF}" type="presParOf" srcId="{7F1C7594-FD60-40B3-9BF4-5E8622A859D8}" destId="{7D840AC6-B46D-4DA7-BC4F-27EE44EFC304}" srcOrd="0" destOrd="0" presId="urn:microsoft.com/office/officeart/2005/8/layout/chevron2"/>
    <dgm:cxn modelId="{D2F776D4-CAC3-4F57-BF52-6CE0944D47B8}" type="presParOf" srcId="{7F1C7594-FD60-40B3-9BF4-5E8622A859D8}" destId="{A55E6759-2DCB-4B7D-9DE1-C7B2A2D2513E}" srcOrd="1" destOrd="0" presId="urn:microsoft.com/office/officeart/2005/8/layout/chevron2"/>
    <dgm:cxn modelId="{4800AE09-BC46-4458-B93C-721334E7CA1B}" type="presParOf" srcId="{21232CAA-5D7C-490C-A489-96A524F8B406}" destId="{96A14D24-9901-4A22-89B4-2E58B9119863}" srcOrd="3" destOrd="0" presId="urn:microsoft.com/office/officeart/2005/8/layout/chevron2"/>
    <dgm:cxn modelId="{A7A9606E-9860-4468-9557-AD7B24323B86}" type="presParOf" srcId="{21232CAA-5D7C-490C-A489-96A524F8B406}" destId="{F4329A5F-F640-44C3-91A4-53734A49EF36}" srcOrd="4" destOrd="0" presId="urn:microsoft.com/office/officeart/2005/8/layout/chevron2"/>
    <dgm:cxn modelId="{4C22C46F-0A02-4F51-8F16-6C86EB051918}" type="presParOf" srcId="{F4329A5F-F640-44C3-91A4-53734A49EF36}" destId="{CA8AA39E-EA71-4600-B0ED-891857B13788}" srcOrd="0" destOrd="0" presId="urn:microsoft.com/office/officeart/2005/8/layout/chevron2"/>
    <dgm:cxn modelId="{FEEA719E-1B4C-40B1-B489-81959BEA7B0F}" type="presParOf" srcId="{F4329A5F-F640-44C3-91A4-53734A49EF36}" destId="{1529FAA5-909C-481F-8DA6-4C9CCCACC2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C9DA0-D55E-46A0-9389-F56932748B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38DF4-29F7-4E74-B3DD-3ABF7AA339CC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управляемая подсистема</a:t>
          </a:r>
        </a:p>
      </dgm:t>
    </dgm:pt>
    <dgm:pt modelId="{1362D071-CA05-4B2A-AF96-F84F892B02B2}" type="parTrans" cxnId="{9FD5B72F-ABCB-42C7-AA8C-C046699940CB}">
      <dgm:prSet/>
      <dgm:spPr/>
      <dgm:t>
        <a:bodyPr/>
        <a:lstStyle/>
        <a:p>
          <a:endParaRPr lang="ru-RU"/>
        </a:p>
      </dgm:t>
    </dgm:pt>
    <dgm:pt modelId="{4BB7730D-3358-40B0-A191-04427B3EA938}" type="sibTrans" cxnId="{9FD5B72F-ABCB-42C7-AA8C-C046699940CB}">
      <dgm:prSet/>
      <dgm:spPr/>
      <dgm:t>
        <a:bodyPr/>
        <a:lstStyle/>
        <a:p>
          <a:endParaRPr lang="ru-RU"/>
        </a:p>
      </dgm:t>
    </dgm:pt>
    <dgm:pt modelId="{C789599E-9224-4468-8391-0E73D3E9291F}">
      <dgm:prSet phldrT="[Текст]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объект управления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DB83E9-47E4-4A04-8577-7667734D756A}" type="parTrans" cxnId="{6EF5D807-7D01-40D4-8EE1-A4B1E2FAD59C}">
      <dgm:prSet/>
      <dgm:spPr/>
      <dgm:t>
        <a:bodyPr/>
        <a:lstStyle/>
        <a:p>
          <a:endParaRPr lang="ru-RU"/>
        </a:p>
      </dgm:t>
    </dgm:pt>
    <dgm:pt modelId="{E4910F40-8564-4671-B9DF-9BD5720F1F89}" type="sibTrans" cxnId="{6EF5D807-7D01-40D4-8EE1-A4B1E2FAD59C}">
      <dgm:prSet/>
      <dgm:spPr/>
      <dgm:t>
        <a:bodyPr/>
        <a:lstStyle/>
        <a:p>
          <a:endParaRPr lang="ru-RU"/>
        </a:p>
      </dgm:t>
    </dgm:pt>
    <dgm:pt modelId="{BF64E46D-267C-43EA-8986-23DF5AADA00C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управляющая подсистема </a:t>
          </a:r>
        </a:p>
      </dgm:t>
    </dgm:pt>
    <dgm:pt modelId="{8701F73E-C146-4BFC-9A34-B92723E4D33D}" type="parTrans" cxnId="{249A7B44-7358-4E3C-821F-35F04473B144}">
      <dgm:prSet/>
      <dgm:spPr/>
      <dgm:t>
        <a:bodyPr/>
        <a:lstStyle/>
        <a:p>
          <a:endParaRPr lang="ru-RU"/>
        </a:p>
      </dgm:t>
    </dgm:pt>
    <dgm:pt modelId="{D2F5E9DA-F4FC-42E0-92F9-56E12A3024BE}" type="sibTrans" cxnId="{249A7B44-7358-4E3C-821F-35F04473B144}">
      <dgm:prSet/>
      <dgm:spPr/>
      <dgm:t>
        <a:bodyPr/>
        <a:lstStyle/>
        <a:p>
          <a:endParaRPr lang="ru-RU"/>
        </a:p>
      </dgm:t>
    </dgm:pt>
    <dgm:pt modelId="{8D0156F7-E6D0-44FC-A862-76FBF93999C4}">
      <dgm:prSet phldrT="[Текст]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субъект управления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4DFC4F-AF09-40E4-B1DA-B20AED7A888F}" type="parTrans" cxnId="{4E560C62-F4BA-47BF-8842-BE0DE34BEFA0}">
      <dgm:prSet/>
      <dgm:spPr/>
      <dgm:t>
        <a:bodyPr/>
        <a:lstStyle/>
        <a:p>
          <a:endParaRPr lang="ru-RU"/>
        </a:p>
      </dgm:t>
    </dgm:pt>
    <dgm:pt modelId="{31835427-736B-4D37-8D89-A64CAE84E5CF}" type="sibTrans" cxnId="{4E560C62-F4BA-47BF-8842-BE0DE34BEFA0}">
      <dgm:prSet/>
      <dgm:spPr/>
      <dgm:t>
        <a:bodyPr/>
        <a:lstStyle/>
        <a:p>
          <a:endParaRPr lang="ru-RU"/>
        </a:p>
      </dgm:t>
    </dgm:pt>
    <dgm:pt modelId="{6AD946AF-F3A6-4470-969D-757FC8C29071}" type="pres">
      <dgm:prSet presAssocID="{D7BC9DA0-D55E-46A0-9389-F56932748B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7A3E37-308F-4199-96F5-2E63123A31D6}" type="pres">
      <dgm:prSet presAssocID="{CC138DF4-29F7-4E74-B3DD-3ABF7AA339CC}" presName="linNode" presStyleCnt="0"/>
      <dgm:spPr/>
    </dgm:pt>
    <dgm:pt modelId="{5AB6DC49-5B4B-4B4B-9CCC-32E32DF8868C}" type="pres">
      <dgm:prSet presAssocID="{CC138DF4-29F7-4E74-B3DD-3ABF7AA339C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AF19A-A035-4274-B21D-986E8CF150AE}" type="pres">
      <dgm:prSet presAssocID="{CC138DF4-29F7-4E74-B3DD-3ABF7AA339C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92DE-E47A-457A-99A0-F18E50AE283E}" type="pres">
      <dgm:prSet presAssocID="{4BB7730D-3358-40B0-A191-04427B3EA938}" presName="spacing" presStyleCnt="0"/>
      <dgm:spPr/>
    </dgm:pt>
    <dgm:pt modelId="{635D6AAE-D47C-492D-8D1F-71D71422B589}" type="pres">
      <dgm:prSet presAssocID="{BF64E46D-267C-43EA-8986-23DF5AADA00C}" presName="linNode" presStyleCnt="0"/>
      <dgm:spPr/>
    </dgm:pt>
    <dgm:pt modelId="{2C3359BD-8425-4380-9A57-0EFD4748CF31}" type="pres">
      <dgm:prSet presAssocID="{BF64E46D-267C-43EA-8986-23DF5AADA00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B8529-D839-4F0A-A756-84DDE708DA02}" type="pres">
      <dgm:prSet presAssocID="{BF64E46D-267C-43EA-8986-23DF5AADA00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5D807-7D01-40D4-8EE1-A4B1E2FAD59C}" srcId="{CC138DF4-29F7-4E74-B3DD-3ABF7AA339CC}" destId="{C789599E-9224-4468-8391-0E73D3E9291F}" srcOrd="0" destOrd="0" parTransId="{EADB83E9-47E4-4A04-8577-7667734D756A}" sibTransId="{E4910F40-8564-4671-B9DF-9BD5720F1F89}"/>
    <dgm:cxn modelId="{BBCBB150-F4EB-4090-91F6-7A4971D4B22F}" type="presOf" srcId="{CC138DF4-29F7-4E74-B3DD-3ABF7AA339CC}" destId="{5AB6DC49-5B4B-4B4B-9CCC-32E32DF8868C}" srcOrd="0" destOrd="0" presId="urn:microsoft.com/office/officeart/2005/8/layout/vList6"/>
    <dgm:cxn modelId="{4E560C62-F4BA-47BF-8842-BE0DE34BEFA0}" srcId="{BF64E46D-267C-43EA-8986-23DF5AADA00C}" destId="{8D0156F7-E6D0-44FC-A862-76FBF93999C4}" srcOrd="0" destOrd="0" parTransId="{6D4DFC4F-AF09-40E4-B1DA-B20AED7A888F}" sibTransId="{31835427-736B-4D37-8D89-A64CAE84E5CF}"/>
    <dgm:cxn modelId="{33A2507B-E23A-44BA-BD9C-C375B4A996EE}" type="presOf" srcId="{8D0156F7-E6D0-44FC-A862-76FBF93999C4}" destId="{DF9B8529-D839-4F0A-A756-84DDE708DA02}" srcOrd="0" destOrd="0" presId="urn:microsoft.com/office/officeart/2005/8/layout/vList6"/>
    <dgm:cxn modelId="{9FD5B72F-ABCB-42C7-AA8C-C046699940CB}" srcId="{D7BC9DA0-D55E-46A0-9389-F56932748B2A}" destId="{CC138DF4-29F7-4E74-B3DD-3ABF7AA339CC}" srcOrd="0" destOrd="0" parTransId="{1362D071-CA05-4B2A-AF96-F84F892B02B2}" sibTransId="{4BB7730D-3358-40B0-A191-04427B3EA938}"/>
    <dgm:cxn modelId="{F684C626-5AD6-4CF9-8BAB-4BF1CD6AA51D}" type="presOf" srcId="{C789599E-9224-4468-8391-0E73D3E9291F}" destId="{435AF19A-A035-4274-B21D-986E8CF150AE}" srcOrd="0" destOrd="0" presId="urn:microsoft.com/office/officeart/2005/8/layout/vList6"/>
    <dgm:cxn modelId="{249A7B44-7358-4E3C-821F-35F04473B144}" srcId="{D7BC9DA0-D55E-46A0-9389-F56932748B2A}" destId="{BF64E46D-267C-43EA-8986-23DF5AADA00C}" srcOrd="1" destOrd="0" parTransId="{8701F73E-C146-4BFC-9A34-B92723E4D33D}" sibTransId="{D2F5E9DA-F4FC-42E0-92F9-56E12A3024BE}"/>
    <dgm:cxn modelId="{682907CA-2DEE-440B-BBB1-8F42A1E36B93}" type="presOf" srcId="{D7BC9DA0-D55E-46A0-9389-F56932748B2A}" destId="{6AD946AF-F3A6-4470-969D-757FC8C29071}" srcOrd="0" destOrd="0" presId="urn:microsoft.com/office/officeart/2005/8/layout/vList6"/>
    <dgm:cxn modelId="{5E41741F-6B1A-4D14-AD01-C0234F7382F4}" type="presOf" srcId="{BF64E46D-267C-43EA-8986-23DF5AADA00C}" destId="{2C3359BD-8425-4380-9A57-0EFD4748CF31}" srcOrd="0" destOrd="0" presId="urn:microsoft.com/office/officeart/2005/8/layout/vList6"/>
    <dgm:cxn modelId="{643D05FD-3311-4B46-AF76-A054D1ED07AD}" type="presParOf" srcId="{6AD946AF-F3A6-4470-969D-757FC8C29071}" destId="{627A3E37-308F-4199-96F5-2E63123A31D6}" srcOrd="0" destOrd="0" presId="urn:microsoft.com/office/officeart/2005/8/layout/vList6"/>
    <dgm:cxn modelId="{43CE949D-7AE8-47F6-A9AB-9BCB9EC49899}" type="presParOf" srcId="{627A3E37-308F-4199-96F5-2E63123A31D6}" destId="{5AB6DC49-5B4B-4B4B-9CCC-32E32DF8868C}" srcOrd="0" destOrd="0" presId="urn:microsoft.com/office/officeart/2005/8/layout/vList6"/>
    <dgm:cxn modelId="{9A3159B9-32D5-4D3F-8E5D-69F714C99C19}" type="presParOf" srcId="{627A3E37-308F-4199-96F5-2E63123A31D6}" destId="{435AF19A-A035-4274-B21D-986E8CF150AE}" srcOrd="1" destOrd="0" presId="urn:microsoft.com/office/officeart/2005/8/layout/vList6"/>
    <dgm:cxn modelId="{7D76453F-FAFD-4A25-B5A2-028D2556C6AD}" type="presParOf" srcId="{6AD946AF-F3A6-4470-969D-757FC8C29071}" destId="{A77F92DE-E47A-457A-99A0-F18E50AE283E}" srcOrd="1" destOrd="0" presId="urn:microsoft.com/office/officeart/2005/8/layout/vList6"/>
    <dgm:cxn modelId="{96D11DB7-ABC8-4847-B6E2-8853A0EAC731}" type="presParOf" srcId="{6AD946AF-F3A6-4470-969D-757FC8C29071}" destId="{635D6AAE-D47C-492D-8D1F-71D71422B589}" srcOrd="2" destOrd="0" presId="urn:microsoft.com/office/officeart/2005/8/layout/vList6"/>
    <dgm:cxn modelId="{8D55953C-374E-464A-AC1C-372A6D152623}" type="presParOf" srcId="{635D6AAE-D47C-492D-8D1F-71D71422B589}" destId="{2C3359BD-8425-4380-9A57-0EFD4748CF31}" srcOrd="0" destOrd="0" presId="urn:microsoft.com/office/officeart/2005/8/layout/vList6"/>
    <dgm:cxn modelId="{06584DE6-262D-45EB-AA7B-FDEBA3F8F191}" type="presParOf" srcId="{635D6AAE-D47C-492D-8D1F-71D71422B589}" destId="{DF9B8529-D839-4F0A-A756-84DDE708DA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6AE8D9-C380-49CA-B2BB-D68CE2CCB7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BA1F5-87EF-4765-88DA-D542F7AAC38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организация денежного оборота</a:t>
          </a:r>
        </a:p>
      </dgm:t>
    </dgm:pt>
    <dgm:pt modelId="{F1C3D750-70EA-4FEF-8DE9-1D4D9406C25F}" type="parTrans" cxnId="{B25B3C54-9AC5-4A50-BC33-D58E3C0FDA7F}">
      <dgm:prSet/>
      <dgm:spPr/>
      <dgm:t>
        <a:bodyPr/>
        <a:lstStyle/>
        <a:p>
          <a:endParaRPr lang="ru-RU"/>
        </a:p>
      </dgm:t>
    </dgm:pt>
    <dgm:pt modelId="{56354B95-3F6C-47AD-B671-CBD63C393421}" type="sibTrans" cxnId="{B25B3C54-9AC5-4A50-BC33-D58E3C0FDA7F}">
      <dgm:prSet/>
      <dgm:spPr/>
      <dgm:t>
        <a:bodyPr/>
        <a:lstStyle/>
        <a:p>
          <a:endParaRPr lang="ru-RU"/>
        </a:p>
      </dgm:t>
    </dgm:pt>
    <dgm:pt modelId="{621C327E-36EB-4A67-8BB3-A8FB9976475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финансовыми средствами и инвестиционными инструментами</a:t>
          </a:r>
        </a:p>
      </dgm:t>
    </dgm:pt>
    <dgm:pt modelId="{7A654D2B-3A9B-4252-A1DD-89907C9B50FE}" type="parTrans" cxnId="{714ADB7F-A90C-4FAA-8FDA-0E6D14F4F166}">
      <dgm:prSet/>
      <dgm:spPr/>
      <dgm:t>
        <a:bodyPr/>
        <a:lstStyle/>
        <a:p>
          <a:endParaRPr lang="ru-RU"/>
        </a:p>
      </dgm:t>
    </dgm:pt>
    <dgm:pt modelId="{05CC5200-F226-4BAB-A370-07A58C39D99D}" type="sibTrans" cxnId="{714ADB7F-A90C-4FAA-8FDA-0E6D14F4F166}">
      <dgm:prSet/>
      <dgm:spPr/>
      <dgm:t>
        <a:bodyPr/>
        <a:lstStyle/>
        <a:p>
          <a:endParaRPr lang="ru-RU"/>
        </a:p>
      </dgm:t>
    </dgm:pt>
    <dgm:pt modelId="{31E2B770-97EB-4AC9-94ED-7D3F9C5AE7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организация финансовой работы</a:t>
          </a:r>
        </a:p>
      </dgm:t>
    </dgm:pt>
    <dgm:pt modelId="{58B118C8-D28D-4B6E-A33A-58AF41C42ABE}" type="parTrans" cxnId="{2FA6EA0A-2BE5-415A-A71E-5A1701A7FFD5}">
      <dgm:prSet/>
      <dgm:spPr/>
      <dgm:t>
        <a:bodyPr/>
        <a:lstStyle/>
        <a:p>
          <a:endParaRPr lang="ru-RU"/>
        </a:p>
      </dgm:t>
    </dgm:pt>
    <dgm:pt modelId="{260CFC3C-A958-472E-83FB-45584F7DE2F5}" type="sibTrans" cxnId="{2FA6EA0A-2BE5-415A-A71E-5A1701A7FFD5}">
      <dgm:prSet/>
      <dgm:spPr/>
      <dgm:t>
        <a:bodyPr/>
        <a:lstStyle/>
        <a:p>
          <a:endParaRPr lang="ru-RU"/>
        </a:p>
      </dgm:t>
    </dgm:pt>
    <dgm:pt modelId="{B35CF13E-47DA-4424-9A98-28B9038E5097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обеспечение основными и оборотными фондами;</a:t>
          </a:r>
        </a:p>
      </dgm:t>
    </dgm:pt>
    <dgm:pt modelId="{14388A8C-116C-4A40-A082-4340466236DB}" type="parTrans" cxnId="{12F3B74F-B368-4082-BBCF-2F0611B2CCC1}">
      <dgm:prSet/>
      <dgm:spPr/>
      <dgm:t>
        <a:bodyPr/>
        <a:lstStyle/>
        <a:p>
          <a:endParaRPr lang="ru-RU"/>
        </a:p>
      </dgm:t>
    </dgm:pt>
    <dgm:pt modelId="{B7980DF5-5771-4390-B6FE-2BE804E1D871}" type="sibTrans" cxnId="{12F3B74F-B368-4082-BBCF-2F0611B2CCC1}">
      <dgm:prSet/>
      <dgm:spPr/>
      <dgm:t>
        <a:bodyPr/>
        <a:lstStyle/>
        <a:p>
          <a:endParaRPr lang="ru-RU"/>
        </a:p>
      </dgm:t>
    </dgm:pt>
    <dgm:pt modelId="{15221B7D-F987-4BB9-8001-B0DC612A8E98}" type="pres">
      <dgm:prSet presAssocID="{246AE8D9-C380-49CA-B2BB-D68CE2CCB7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FACD5-403B-4795-B0D4-5C175E8BFCE4}" type="pres">
      <dgm:prSet presAssocID="{4C8BA1F5-87EF-4765-88DA-D542F7AAC389}" presName="parentLin" presStyleCnt="0"/>
      <dgm:spPr/>
    </dgm:pt>
    <dgm:pt modelId="{8F8832A0-79E6-45DC-A6AB-1BE665677997}" type="pres">
      <dgm:prSet presAssocID="{4C8BA1F5-87EF-4765-88DA-D542F7AAC3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4CD9B9E-208D-4232-A88B-F7B85A86609B}" type="pres">
      <dgm:prSet presAssocID="{4C8BA1F5-87EF-4765-88DA-D542F7AAC389}" presName="parentText" presStyleLbl="node1" presStyleIdx="0" presStyleCnt="4" custScaleX="122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7717-7A06-4381-9A55-B966BE614E03}" type="pres">
      <dgm:prSet presAssocID="{4C8BA1F5-87EF-4765-88DA-D542F7AAC389}" presName="negativeSpace" presStyleCnt="0"/>
      <dgm:spPr/>
    </dgm:pt>
    <dgm:pt modelId="{93F1C105-55D7-404F-816A-B9D60EBACB0B}" type="pres">
      <dgm:prSet presAssocID="{4C8BA1F5-87EF-4765-88DA-D542F7AAC389}" presName="childText" presStyleLbl="conFgAcc1" presStyleIdx="0" presStyleCnt="4">
        <dgm:presLayoutVars>
          <dgm:bulletEnabled val="1"/>
        </dgm:presLayoutVars>
      </dgm:prSet>
      <dgm:spPr/>
    </dgm:pt>
    <dgm:pt modelId="{E7B62628-7025-4163-A05B-5E0A35109C43}" type="pres">
      <dgm:prSet presAssocID="{56354B95-3F6C-47AD-B671-CBD63C393421}" presName="spaceBetweenRectangles" presStyleCnt="0"/>
      <dgm:spPr/>
    </dgm:pt>
    <dgm:pt modelId="{51D28736-5997-4D5A-989D-A2A27F0B6352}" type="pres">
      <dgm:prSet presAssocID="{B35CF13E-47DA-4424-9A98-28B9038E5097}" presName="parentLin" presStyleCnt="0"/>
      <dgm:spPr/>
    </dgm:pt>
    <dgm:pt modelId="{1FA1BD71-DFCA-4027-AE43-5E052566F345}" type="pres">
      <dgm:prSet presAssocID="{B35CF13E-47DA-4424-9A98-28B9038E5097}" presName="parentLeftMargin" presStyleLbl="node1" presStyleIdx="0" presStyleCnt="4" custScaleX="122767"/>
      <dgm:spPr/>
      <dgm:t>
        <a:bodyPr/>
        <a:lstStyle/>
        <a:p>
          <a:endParaRPr lang="ru-RU"/>
        </a:p>
      </dgm:t>
    </dgm:pt>
    <dgm:pt modelId="{E90B42F8-CF41-47FD-9A03-E319A24D5C67}" type="pres">
      <dgm:prSet presAssocID="{B35CF13E-47DA-4424-9A98-28B9038E5097}" presName="parentText" presStyleLbl="node1" presStyleIdx="1" presStyleCnt="4" custScaleX="136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85624-C030-4EAC-8287-9231FD8D59BF}" type="pres">
      <dgm:prSet presAssocID="{B35CF13E-47DA-4424-9A98-28B9038E5097}" presName="negativeSpace" presStyleCnt="0"/>
      <dgm:spPr/>
    </dgm:pt>
    <dgm:pt modelId="{C11BF5D4-3CE4-4E55-A5BC-2B25DF05D167}" type="pres">
      <dgm:prSet presAssocID="{B35CF13E-47DA-4424-9A98-28B9038E5097}" presName="childText" presStyleLbl="conFgAcc1" presStyleIdx="1" presStyleCnt="4">
        <dgm:presLayoutVars>
          <dgm:bulletEnabled val="1"/>
        </dgm:presLayoutVars>
      </dgm:prSet>
      <dgm:spPr/>
    </dgm:pt>
    <dgm:pt modelId="{6A069C7B-73CE-4D0C-B8D8-54583DA309D0}" type="pres">
      <dgm:prSet presAssocID="{B7980DF5-5771-4390-B6FE-2BE804E1D871}" presName="spaceBetweenRectangles" presStyleCnt="0"/>
      <dgm:spPr/>
    </dgm:pt>
    <dgm:pt modelId="{FBDD1A29-EE41-45F6-8CF7-14D9AF000668}" type="pres">
      <dgm:prSet presAssocID="{621C327E-36EB-4A67-8BB3-A8FB99764752}" presName="parentLin" presStyleCnt="0"/>
      <dgm:spPr/>
    </dgm:pt>
    <dgm:pt modelId="{313E9273-46E2-4AE2-ADA9-A61BA804EE84}" type="pres">
      <dgm:prSet presAssocID="{621C327E-36EB-4A67-8BB3-A8FB997647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27182FC-5583-4D10-AB5F-FE3EF21D6946}" type="pres">
      <dgm:prSet presAssocID="{621C327E-36EB-4A67-8BB3-A8FB99764752}" presName="parentText" presStyleLbl="node1" presStyleIdx="2" presStyleCnt="4" custScaleX="136610" custScaleY="143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20026-21CD-4B46-94E8-B6198414F3B1}" type="pres">
      <dgm:prSet presAssocID="{621C327E-36EB-4A67-8BB3-A8FB99764752}" presName="negativeSpace" presStyleCnt="0"/>
      <dgm:spPr/>
    </dgm:pt>
    <dgm:pt modelId="{E17453CF-A0BB-4840-A3E5-660016066394}" type="pres">
      <dgm:prSet presAssocID="{621C327E-36EB-4A67-8BB3-A8FB99764752}" presName="childText" presStyleLbl="conFgAcc1" presStyleIdx="2" presStyleCnt="4">
        <dgm:presLayoutVars>
          <dgm:bulletEnabled val="1"/>
        </dgm:presLayoutVars>
      </dgm:prSet>
      <dgm:spPr/>
    </dgm:pt>
    <dgm:pt modelId="{BC499A4E-E7EB-41ED-A171-28ABA4A6015E}" type="pres">
      <dgm:prSet presAssocID="{05CC5200-F226-4BAB-A370-07A58C39D99D}" presName="spaceBetweenRectangles" presStyleCnt="0"/>
      <dgm:spPr/>
    </dgm:pt>
    <dgm:pt modelId="{641A3323-7D95-4397-AA02-BA9E48E48839}" type="pres">
      <dgm:prSet presAssocID="{31E2B770-97EB-4AC9-94ED-7D3F9C5AE760}" presName="parentLin" presStyleCnt="0"/>
      <dgm:spPr/>
    </dgm:pt>
    <dgm:pt modelId="{5EBC6653-6414-41F5-9837-10BAB3BFE468}" type="pres">
      <dgm:prSet presAssocID="{31E2B770-97EB-4AC9-94ED-7D3F9C5AE76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F5E2DA6-39B4-40A6-9FB1-C3D21F86FF28}" type="pres">
      <dgm:prSet presAssocID="{31E2B770-97EB-4AC9-94ED-7D3F9C5AE760}" presName="parentText" presStyleLbl="node1" presStyleIdx="3" presStyleCnt="4" custScaleX="142857" custScaleY="1190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90B8-5958-40C5-96A3-C30E445E0188}" type="pres">
      <dgm:prSet presAssocID="{31E2B770-97EB-4AC9-94ED-7D3F9C5AE760}" presName="negativeSpace" presStyleCnt="0"/>
      <dgm:spPr/>
    </dgm:pt>
    <dgm:pt modelId="{30DFC608-EE0A-45A6-9C02-8E111B90718F}" type="pres">
      <dgm:prSet presAssocID="{31E2B770-97EB-4AC9-94ED-7D3F9C5AE7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A6EA0A-2BE5-415A-A71E-5A1701A7FFD5}" srcId="{246AE8D9-C380-49CA-B2BB-D68CE2CCB703}" destId="{31E2B770-97EB-4AC9-94ED-7D3F9C5AE760}" srcOrd="3" destOrd="0" parTransId="{58B118C8-D28D-4B6E-A33A-58AF41C42ABE}" sibTransId="{260CFC3C-A958-472E-83FB-45584F7DE2F5}"/>
    <dgm:cxn modelId="{16A253AA-A7A2-47EF-AFE7-61C060724233}" type="presOf" srcId="{4C8BA1F5-87EF-4765-88DA-D542F7AAC389}" destId="{C4CD9B9E-208D-4232-A88B-F7B85A86609B}" srcOrd="1" destOrd="0" presId="urn:microsoft.com/office/officeart/2005/8/layout/list1"/>
    <dgm:cxn modelId="{4EB54B35-4841-440F-AA74-B536EEBDFD1F}" type="presOf" srcId="{31E2B770-97EB-4AC9-94ED-7D3F9C5AE760}" destId="{5EBC6653-6414-41F5-9837-10BAB3BFE468}" srcOrd="0" destOrd="0" presId="urn:microsoft.com/office/officeart/2005/8/layout/list1"/>
    <dgm:cxn modelId="{D86C63B3-642C-4AD7-8D30-6B50765A7C0E}" type="presOf" srcId="{621C327E-36EB-4A67-8BB3-A8FB99764752}" destId="{127182FC-5583-4D10-AB5F-FE3EF21D6946}" srcOrd="1" destOrd="0" presId="urn:microsoft.com/office/officeart/2005/8/layout/list1"/>
    <dgm:cxn modelId="{0FC4EF04-314D-4A9C-B6BE-5A0A230A635C}" type="presOf" srcId="{621C327E-36EB-4A67-8BB3-A8FB99764752}" destId="{313E9273-46E2-4AE2-ADA9-A61BA804EE84}" srcOrd="0" destOrd="0" presId="urn:microsoft.com/office/officeart/2005/8/layout/list1"/>
    <dgm:cxn modelId="{B25B3C54-9AC5-4A50-BC33-D58E3C0FDA7F}" srcId="{246AE8D9-C380-49CA-B2BB-D68CE2CCB703}" destId="{4C8BA1F5-87EF-4765-88DA-D542F7AAC389}" srcOrd="0" destOrd="0" parTransId="{F1C3D750-70EA-4FEF-8DE9-1D4D9406C25F}" sibTransId="{56354B95-3F6C-47AD-B671-CBD63C393421}"/>
    <dgm:cxn modelId="{28FAA3E5-2AD4-4B94-8774-2DF5F620E0B9}" type="presOf" srcId="{4C8BA1F5-87EF-4765-88DA-D542F7AAC389}" destId="{8F8832A0-79E6-45DC-A6AB-1BE665677997}" srcOrd="0" destOrd="0" presId="urn:microsoft.com/office/officeart/2005/8/layout/list1"/>
    <dgm:cxn modelId="{12F3B74F-B368-4082-BBCF-2F0611B2CCC1}" srcId="{246AE8D9-C380-49CA-B2BB-D68CE2CCB703}" destId="{B35CF13E-47DA-4424-9A98-28B9038E5097}" srcOrd="1" destOrd="0" parTransId="{14388A8C-116C-4A40-A082-4340466236DB}" sibTransId="{B7980DF5-5771-4390-B6FE-2BE804E1D871}"/>
    <dgm:cxn modelId="{714ADB7F-A90C-4FAA-8FDA-0E6D14F4F166}" srcId="{246AE8D9-C380-49CA-B2BB-D68CE2CCB703}" destId="{621C327E-36EB-4A67-8BB3-A8FB99764752}" srcOrd="2" destOrd="0" parTransId="{7A654D2B-3A9B-4252-A1DD-89907C9B50FE}" sibTransId="{05CC5200-F226-4BAB-A370-07A58C39D99D}"/>
    <dgm:cxn modelId="{6EF9DFBE-89AA-441F-A33F-97882E3B4F10}" type="presOf" srcId="{B35CF13E-47DA-4424-9A98-28B9038E5097}" destId="{E90B42F8-CF41-47FD-9A03-E319A24D5C67}" srcOrd="1" destOrd="0" presId="urn:microsoft.com/office/officeart/2005/8/layout/list1"/>
    <dgm:cxn modelId="{496BADC4-AEFE-43A9-AB72-282DF365B8CD}" type="presOf" srcId="{31E2B770-97EB-4AC9-94ED-7D3F9C5AE760}" destId="{3F5E2DA6-39B4-40A6-9FB1-C3D21F86FF28}" srcOrd="1" destOrd="0" presId="urn:microsoft.com/office/officeart/2005/8/layout/list1"/>
    <dgm:cxn modelId="{FCE65C9F-F0D1-41B3-8D1F-3F0266E6B5A8}" type="presOf" srcId="{B35CF13E-47DA-4424-9A98-28B9038E5097}" destId="{1FA1BD71-DFCA-4027-AE43-5E052566F345}" srcOrd="0" destOrd="0" presId="urn:microsoft.com/office/officeart/2005/8/layout/list1"/>
    <dgm:cxn modelId="{A33BB93C-F336-47F4-BA40-2E069A7192AE}" type="presOf" srcId="{246AE8D9-C380-49CA-B2BB-D68CE2CCB703}" destId="{15221B7D-F987-4BB9-8001-B0DC612A8E98}" srcOrd="0" destOrd="0" presId="urn:microsoft.com/office/officeart/2005/8/layout/list1"/>
    <dgm:cxn modelId="{750C5F00-05A3-4859-984B-F48B6FDB3877}" type="presParOf" srcId="{15221B7D-F987-4BB9-8001-B0DC612A8E98}" destId="{BC1FACD5-403B-4795-B0D4-5C175E8BFCE4}" srcOrd="0" destOrd="0" presId="urn:microsoft.com/office/officeart/2005/8/layout/list1"/>
    <dgm:cxn modelId="{65028F89-F4EA-45C4-8483-E8CE1C4C78D0}" type="presParOf" srcId="{BC1FACD5-403B-4795-B0D4-5C175E8BFCE4}" destId="{8F8832A0-79E6-45DC-A6AB-1BE665677997}" srcOrd="0" destOrd="0" presId="urn:microsoft.com/office/officeart/2005/8/layout/list1"/>
    <dgm:cxn modelId="{2730EFBD-E629-4EF5-982A-F611A3A83C3D}" type="presParOf" srcId="{BC1FACD5-403B-4795-B0D4-5C175E8BFCE4}" destId="{C4CD9B9E-208D-4232-A88B-F7B85A86609B}" srcOrd="1" destOrd="0" presId="urn:microsoft.com/office/officeart/2005/8/layout/list1"/>
    <dgm:cxn modelId="{C40882B4-8D2C-45A5-BD40-FB31F781C55D}" type="presParOf" srcId="{15221B7D-F987-4BB9-8001-B0DC612A8E98}" destId="{6B637717-7A06-4381-9A55-B966BE614E03}" srcOrd="1" destOrd="0" presId="urn:microsoft.com/office/officeart/2005/8/layout/list1"/>
    <dgm:cxn modelId="{331A208A-B5BA-46A3-BA04-3910B49E0DA0}" type="presParOf" srcId="{15221B7D-F987-4BB9-8001-B0DC612A8E98}" destId="{93F1C105-55D7-404F-816A-B9D60EBACB0B}" srcOrd="2" destOrd="0" presId="urn:microsoft.com/office/officeart/2005/8/layout/list1"/>
    <dgm:cxn modelId="{819A1F6E-DB4E-490E-BDDA-8E74ED9179F6}" type="presParOf" srcId="{15221B7D-F987-4BB9-8001-B0DC612A8E98}" destId="{E7B62628-7025-4163-A05B-5E0A35109C43}" srcOrd="3" destOrd="0" presId="urn:microsoft.com/office/officeart/2005/8/layout/list1"/>
    <dgm:cxn modelId="{651541B8-CB15-4419-B59D-6093691211AB}" type="presParOf" srcId="{15221B7D-F987-4BB9-8001-B0DC612A8E98}" destId="{51D28736-5997-4D5A-989D-A2A27F0B6352}" srcOrd="4" destOrd="0" presId="urn:microsoft.com/office/officeart/2005/8/layout/list1"/>
    <dgm:cxn modelId="{D6818303-CC0B-4479-9DCB-E8A57F6126B7}" type="presParOf" srcId="{51D28736-5997-4D5A-989D-A2A27F0B6352}" destId="{1FA1BD71-DFCA-4027-AE43-5E052566F345}" srcOrd="0" destOrd="0" presId="urn:microsoft.com/office/officeart/2005/8/layout/list1"/>
    <dgm:cxn modelId="{13F48CB7-D728-4E96-9F48-96CF6CAC583A}" type="presParOf" srcId="{51D28736-5997-4D5A-989D-A2A27F0B6352}" destId="{E90B42F8-CF41-47FD-9A03-E319A24D5C67}" srcOrd="1" destOrd="0" presId="urn:microsoft.com/office/officeart/2005/8/layout/list1"/>
    <dgm:cxn modelId="{C993B206-0B19-4AE7-9FEE-FDD5C6C281F6}" type="presParOf" srcId="{15221B7D-F987-4BB9-8001-B0DC612A8E98}" destId="{80485624-C030-4EAC-8287-9231FD8D59BF}" srcOrd="5" destOrd="0" presId="urn:microsoft.com/office/officeart/2005/8/layout/list1"/>
    <dgm:cxn modelId="{707C2DF6-9014-446D-B37C-2A29F43679A6}" type="presParOf" srcId="{15221B7D-F987-4BB9-8001-B0DC612A8E98}" destId="{C11BF5D4-3CE4-4E55-A5BC-2B25DF05D167}" srcOrd="6" destOrd="0" presId="urn:microsoft.com/office/officeart/2005/8/layout/list1"/>
    <dgm:cxn modelId="{0AA2021A-DF05-4C53-B51C-E29F49A433E9}" type="presParOf" srcId="{15221B7D-F987-4BB9-8001-B0DC612A8E98}" destId="{6A069C7B-73CE-4D0C-B8D8-54583DA309D0}" srcOrd="7" destOrd="0" presId="urn:microsoft.com/office/officeart/2005/8/layout/list1"/>
    <dgm:cxn modelId="{1F73781F-B5D2-4FC2-9D1A-9FE8C956F0D9}" type="presParOf" srcId="{15221B7D-F987-4BB9-8001-B0DC612A8E98}" destId="{FBDD1A29-EE41-45F6-8CF7-14D9AF000668}" srcOrd="8" destOrd="0" presId="urn:microsoft.com/office/officeart/2005/8/layout/list1"/>
    <dgm:cxn modelId="{A99FD2F2-C8F1-478C-9421-43D340C2478D}" type="presParOf" srcId="{FBDD1A29-EE41-45F6-8CF7-14D9AF000668}" destId="{313E9273-46E2-4AE2-ADA9-A61BA804EE84}" srcOrd="0" destOrd="0" presId="urn:microsoft.com/office/officeart/2005/8/layout/list1"/>
    <dgm:cxn modelId="{6CE1CF1E-2E15-40DF-BFC9-1789D1C294B6}" type="presParOf" srcId="{FBDD1A29-EE41-45F6-8CF7-14D9AF000668}" destId="{127182FC-5583-4D10-AB5F-FE3EF21D6946}" srcOrd="1" destOrd="0" presId="urn:microsoft.com/office/officeart/2005/8/layout/list1"/>
    <dgm:cxn modelId="{2A82F086-3DA4-4708-A0D6-5E8C47E53F78}" type="presParOf" srcId="{15221B7D-F987-4BB9-8001-B0DC612A8E98}" destId="{AA420026-21CD-4B46-94E8-B6198414F3B1}" srcOrd="9" destOrd="0" presId="urn:microsoft.com/office/officeart/2005/8/layout/list1"/>
    <dgm:cxn modelId="{9BEC2EFB-38D1-45D1-BC30-9515C2EFA7CC}" type="presParOf" srcId="{15221B7D-F987-4BB9-8001-B0DC612A8E98}" destId="{E17453CF-A0BB-4840-A3E5-660016066394}" srcOrd="10" destOrd="0" presId="urn:microsoft.com/office/officeart/2005/8/layout/list1"/>
    <dgm:cxn modelId="{3FA76634-2243-4117-9E4E-08A2AC179CC0}" type="presParOf" srcId="{15221B7D-F987-4BB9-8001-B0DC612A8E98}" destId="{BC499A4E-E7EB-41ED-A171-28ABA4A6015E}" srcOrd="11" destOrd="0" presId="urn:microsoft.com/office/officeart/2005/8/layout/list1"/>
    <dgm:cxn modelId="{2D5621B7-5C4C-4B1F-9808-47CC299F2E57}" type="presParOf" srcId="{15221B7D-F987-4BB9-8001-B0DC612A8E98}" destId="{641A3323-7D95-4397-AA02-BA9E48E48839}" srcOrd="12" destOrd="0" presId="urn:microsoft.com/office/officeart/2005/8/layout/list1"/>
    <dgm:cxn modelId="{AE17E928-A417-4EB0-9FFF-99584EECBEA3}" type="presParOf" srcId="{641A3323-7D95-4397-AA02-BA9E48E48839}" destId="{5EBC6653-6414-41F5-9837-10BAB3BFE468}" srcOrd="0" destOrd="0" presId="urn:microsoft.com/office/officeart/2005/8/layout/list1"/>
    <dgm:cxn modelId="{CFA13F88-D08E-43AC-89EA-2A73A3CDAD09}" type="presParOf" srcId="{641A3323-7D95-4397-AA02-BA9E48E48839}" destId="{3F5E2DA6-39B4-40A6-9FB1-C3D21F86FF28}" srcOrd="1" destOrd="0" presId="urn:microsoft.com/office/officeart/2005/8/layout/list1"/>
    <dgm:cxn modelId="{55A44D22-ACED-4F47-B7C9-66D677954299}" type="presParOf" srcId="{15221B7D-F987-4BB9-8001-B0DC612A8E98}" destId="{3F9290B8-5958-40C5-96A3-C30E445E0188}" srcOrd="13" destOrd="0" presId="urn:microsoft.com/office/officeart/2005/8/layout/list1"/>
    <dgm:cxn modelId="{F8792BA1-C73A-46E1-8C65-BC2DF230F8A6}" type="presParOf" srcId="{15221B7D-F987-4BB9-8001-B0DC612A8E98}" destId="{30DFC608-EE0A-45A6-9C02-8E111B9071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CA923-ED08-4133-BE5F-58D7929404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00B83B-FE96-4536-AB28-72735D85155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</a:p>
      </dgm:t>
    </dgm:pt>
    <dgm:pt modelId="{64B027F0-EAFB-4A55-8F43-BC257105F1D8}" type="parTrans" cxnId="{679BFA5F-6C95-40E0-A87D-36779DA889D1}">
      <dgm:prSet/>
      <dgm:spPr/>
      <dgm:t>
        <a:bodyPr/>
        <a:lstStyle/>
        <a:p>
          <a:endParaRPr lang="ru-RU"/>
        </a:p>
      </dgm:t>
    </dgm:pt>
    <dgm:pt modelId="{191FCB3A-8DB6-4165-B225-F0F33FA483AA}" type="sibTrans" cxnId="{679BFA5F-6C95-40E0-A87D-36779DA889D1}">
      <dgm:prSet/>
      <dgm:spPr/>
      <dgm:t>
        <a:bodyPr/>
        <a:lstStyle/>
        <a:p>
          <a:endParaRPr lang="ru-RU"/>
        </a:p>
      </dgm:t>
    </dgm:pt>
    <dgm:pt modelId="{4A121A4A-8486-4AAE-90DB-0D2C5EC41D6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стимулирование</a:t>
          </a:r>
        </a:p>
      </dgm:t>
    </dgm:pt>
    <dgm:pt modelId="{61FAD60C-B0AB-4937-A41C-F3A1B11FAFB1}" type="parTrans" cxnId="{FD84484A-EFD5-43BA-9FDF-2EE136625707}">
      <dgm:prSet/>
      <dgm:spPr/>
      <dgm:t>
        <a:bodyPr/>
        <a:lstStyle/>
        <a:p>
          <a:endParaRPr lang="ru-RU"/>
        </a:p>
      </dgm:t>
    </dgm:pt>
    <dgm:pt modelId="{BB8D91FC-6802-4F8D-9B1E-3A7B0AB2DD12}" type="sibTrans" cxnId="{FD84484A-EFD5-43BA-9FDF-2EE136625707}">
      <dgm:prSet/>
      <dgm:spPr/>
      <dgm:t>
        <a:bodyPr/>
        <a:lstStyle/>
        <a:p>
          <a:endParaRPr lang="ru-RU"/>
        </a:p>
      </dgm:t>
    </dgm:pt>
    <dgm:pt modelId="{0538CB7B-F274-4B84-BBEE-21B5260A234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</a:t>
          </a:r>
        </a:p>
      </dgm:t>
    </dgm:pt>
    <dgm:pt modelId="{72154DE5-FD31-4854-901E-9B1D729B33EB}" type="parTrans" cxnId="{730EF6D6-1B8A-4383-9D27-096274CBA387}">
      <dgm:prSet/>
      <dgm:spPr/>
      <dgm:t>
        <a:bodyPr/>
        <a:lstStyle/>
        <a:p>
          <a:endParaRPr lang="ru-RU"/>
        </a:p>
      </dgm:t>
    </dgm:pt>
    <dgm:pt modelId="{41CAB389-D811-4E6F-983A-01A592BB5C98}" type="sibTrans" cxnId="{730EF6D6-1B8A-4383-9D27-096274CBA387}">
      <dgm:prSet/>
      <dgm:spPr/>
      <dgm:t>
        <a:bodyPr/>
        <a:lstStyle/>
        <a:p>
          <a:endParaRPr lang="ru-RU"/>
        </a:p>
      </dgm:t>
    </dgm:pt>
    <dgm:pt modelId="{EF9EF969-37AE-40CE-8667-AFFE57211E4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организацию</a:t>
          </a:r>
        </a:p>
      </dgm:t>
    </dgm:pt>
    <dgm:pt modelId="{84C8A150-37F3-43F9-BB77-DB73C74B12B8}" type="parTrans" cxnId="{B5D4CE0C-3929-4A3B-947C-62AF2F6D62D9}">
      <dgm:prSet/>
      <dgm:spPr/>
      <dgm:t>
        <a:bodyPr/>
        <a:lstStyle/>
        <a:p>
          <a:endParaRPr lang="ru-RU"/>
        </a:p>
      </dgm:t>
    </dgm:pt>
    <dgm:pt modelId="{852ED0F7-D8EF-4013-A191-CC9B5328606E}" type="sibTrans" cxnId="{B5D4CE0C-3929-4A3B-947C-62AF2F6D62D9}">
      <dgm:prSet/>
      <dgm:spPr/>
      <dgm:t>
        <a:bodyPr/>
        <a:lstStyle/>
        <a:p>
          <a:endParaRPr lang="ru-RU"/>
        </a:p>
      </dgm:t>
    </dgm:pt>
    <dgm:pt modelId="{538D6E87-C868-4C3E-A199-44381F031AFA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регулирование</a:t>
          </a:r>
        </a:p>
      </dgm:t>
    </dgm:pt>
    <dgm:pt modelId="{3D64F896-9A6C-414B-B158-7FCB69470E41}" type="parTrans" cxnId="{F3D222EA-E355-411D-B11E-2F2B522E33C9}">
      <dgm:prSet/>
      <dgm:spPr/>
      <dgm:t>
        <a:bodyPr/>
        <a:lstStyle/>
        <a:p>
          <a:endParaRPr lang="ru-RU"/>
        </a:p>
      </dgm:t>
    </dgm:pt>
    <dgm:pt modelId="{3A804F75-3D09-4BFC-811B-7BB75EA5A84E}" type="sibTrans" cxnId="{F3D222EA-E355-411D-B11E-2F2B522E33C9}">
      <dgm:prSet/>
      <dgm:spPr/>
      <dgm:t>
        <a:bodyPr/>
        <a:lstStyle/>
        <a:p>
          <a:endParaRPr lang="ru-RU"/>
        </a:p>
      </dgm:t>
    </dgm:pt>
    <dgm:pt modelId="{E8807C16-7ECF-4BC1-9E18-13E669D7CBE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координирование</a:t>
          </a:r>
        </a:p>
      </dgm:t>
    </dgm:pt>
    <dgm:pt modelId="{0A2870D8-675A-49BD-94AC-642D49567211}" type="parTrans" cxnId="{93D8933E-1B48-4780-89C2-8256C24CD652}">
      <dgm:prSet/>
      <dgm:spPr/>
      <dgm:t>
        <a:bodyPr/>
        <a:lstStyle/>
        <a:p>
          <a:endParaRPr lang="ru-RU"/>
        </a:p>
      </dgm:t>
    </dgm:pt>
    <dgm:pt modelId="{7792BD1D-DCC0-4AA7-A987-41FEA2ABEF75}" type="sibTrans" cxnId="{93D8933E-1B48-4780-89C2-8256C24CD652}">
      <dgm:prSet/>
      <dgm:spPr/>
      <dgm:t>
        <a:bodyPr/>
        <a:lstStyle/>
        <a:p>
          <a:endParaRPr lang="ru-RU"/>
        </a:p>
      </dgm:t>
    </dgm:pt>
    <dgm:pt modelId="{3388324C-62FC-4398-B93A-0BF3C0AE012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прогнозирование</a:t>
          </a:r>
        </a:p>
      </dgm:t>
    </dgm:pt>
    <dgm:pt modelId="{E8AFCFBB-CE1E-4A99-BDCE-2F8591846052}" type="parTrans" cxnId="{47A7B1B5-C208-4ED0-B8B3-1112AFC67E6A}">
      <dgm:prSet/>
      <dgm:spPr/>
      <dgm:t>
        <a:bodyPr/>
        <a:lstStyle/>
        <a:p>
          <a:endParaRPr lang="ru-RU"/>
        </a:p>
      </dgm:t>
    </dgm:pt>
    <dgm:pt modelId="{3439FC71-651C-45D9-9F76-9FCB54F75597}" type="sibTrans" cxnId="{47A7B1B5-C208-4ED0-B8B3-1112AFC67E6A}">
      <dgm:prSet/>
      <dgm:spPr/>
      <dgm:t>
        <a:bodyPr/>
        <a:lstStyle/>
        <a:p>
          <a:endParaRPr lang="ru-RU"/>
        </a:p>
      </dgm:t>
    </dgm:pt>
    <dgm:pt modelId="{E6723B3E-24F8-435A-B120-8DB43889A3C0}" type="pres">
      <dgm:prSet presAssocID="{2ADCA923-ED08-4133-BE5F-58D7929404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090BB-9D63-4C8C-998A-D82624B2B1E0}" type="pres">
      <dgm:prSet presAssocID="{6000B83B-FE96-4536-AB28-72735D85155F}" presName="parentLin" presStyleCnt="0"/>
      <dgm:spPr/>
    </dgm:pt>
    <dgm:pt modelId="{6A9E7568-FC77-4A32-A3A4-93699E34F04E}" type="pres">
      <dgm:prSet presAssocID="{6000B83B-FE96-4536-AB28-72735D85155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5A92D6E-FA02-44D8-B0F3-E93118B235E7}" type="pres">
      <dgm:prSet presAssocID="{6000B83B-FE96-4536-AB28-72735D85155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13A3B-1B2E-4B80-885F-4146F5619FB1}" type="pres">
      <dgm:prSet presAssocID="{6000B83B-FE96-4536-AB28-72735D85155F}" presName="negativeSpace" presStyleCnt="0"/>
      <dgm:spPr/>
    </dgm:pt>
    <dgm:pt modelId="{3C1933C8-493A-4FD7-8136-ED1748757754}" type="pres">
      <dgm:prSet presAssocID="{6000B83B-FE96-4536-AB28-72735D85155F}" presName="childText" presStyleLbl="conFgAcc1" presStyleIdx="0" presStyleCnt="7">
        <dgm:presLayoutVars>
          <dgm:bulletEnabled val="1"/>
        </dgm:presLayoutVars>
      </dgm:prSet>
      <dgm:spPr/>
    </dgm:pt>
    <dgm:pt modelId="{73228714-7698-484E-B923-14EC12D16514}" type="pres">
      <dgm:prSet presAssocID="{191FCB3A-8DB6-4165-B225-F0F33FA483AA}" presName="spaceBetweenRectangles" presStyleCnt="0"/>
      <dgm:spPr/>
    </dgm:pt>
    <dgm:pt modelId="{AC7F8C18-343C-4F9A-8525-8958FFFE2CAA}" type="pres">
      <dgm:prSet presAssocID="{3388324C-62FC-4398-B93A-0BF3C0AE012B}" presName="parentLin" presStyleCnt="0"/>
      <dgm:spPr/>
    </dgm:pt>
    <dgm:pt modelId="{28BAC8B0-0896-4679-8C05-407C7EF50A72}" type="pres">
      <dgm:prSet presAssocID="{3388324C-62FC-4398-B93A-0BF3C0AE012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3A52173-62F5-408A-B98A-552370F5F8A9}" type="pres">
      <dgm:prSet presAssocID="{3388324C-62FC-4398-B93A-0BF3C0AE01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39CCF-9B12-4DE2-88D3-BC27A1B4290D}" type="pres">
      <dgm:prSet presAssocID="{3388324C-62FC-4398-B93A-0BF3C0AE012B}" presName="negativeSpace" presStyleCnt="0"/>
      <dgm:spPr/>
    </dgm:pt>
    <dgm:pt modelId="{14CFD366-40A8-4764-BD50-A780BE64723D}" type="pres">
      <dgm:prSet presAssocID="{3388324C-62FC-4398-B93A-0BF3C0AE012B}" presName="childText" presStyleLbl="conFgAcc1" presStyleIdx="1" presStyleCnt="7">
        <dgm:presLayoutVars>
          <dgm:bulletEnabled val="1"/>
        </dgm:presLayoutVars>
      </dgm:prSet>
      <dgm:spPr/>
    </dgm:pt>
    <dgm:pt modelId="{638A802E-44C3-4591-8ED2-7AE1DEAFD539}" type="pres">
      <dgm:prSet presAssocID="{3439FC71-651C-45D9-9F76-9FCB54F75597}" presName="spaceBetweenRectangles" presStyleCnt="0"/>
      <dgm:spPr/>
    </dgm:pt>
    <dgm:pt modelId="{359DEE8E-C099-43A2-96C5-7CE29E1FCD26}" type="pres">
      <dgm:prSet presAssocID="{EF9EF969-37AE-40CE-8667-AFFE57211E4D}" presName="parentLin" presStyleCnt="0"/>
      <dgm:spPr/>
    </dgm:pt>
    <dgm:pt modelId="{40F10A68-155C-4820-8A5E-303A5409C58A}" type="pres">
      <dgm:prSet presAssocID="{EF9EF969-37AE-40CE-8667-AFFE57211E4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DFEE798-DD92-4451-B7C0-180FEA37A2B0}" type="pres">
      <dgm:prSet presAssocID="{EF9EF969-37AE-40CE-8667-AFFE57211E4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5771E-C396-429F-A7B6-E020C8D0AB3C}" type="pres">
      <dgm:prSet presAssocID="{EF9EF969-37AE-40CE-8667-AFFE57211E4D}" presName="negativeSpace" presStyleCnt="0"/>
      <dgm:spPr/>
    </dgm:pt>
    <dgm:pt modelId="{CF42DEA4-23AC-45E8-9F66-59ED613F2323}" type="pres">
      <dgm:prSet presAssocID="{EF9EF969-37AE-40CE-8667-AFFE57211E4D}" presName="childText" presStyleLbl="conFgAcc1" presStyleIdx="2" presStyleCnt="7">
        <dgm:presLayoutVars>
          <dgm:bulletEnabled val="1"/>
        </dgm:presLayoutVars>
      </dgm:prSet>
      <dgm:spPr/>
    </dgm:pt>
    <dgm:pt modelId="{88539FDB-17AE-4F13-8A5F-0CEFAC029436}" type="pres">
      <dgm:prSet presAssocID="{852ED0F7-D8EF-4013-A191-CC9B5328606E}" presName="spaceBetweenRectangles" presStyleCnt="0"/>
      <dgm:spPr/>
    </dgm:pt>
    <dgm:pt modelId="{30706A0A-8C5F-46C7-81A1-9E3FE351A662}" type="pres">
      <dgm:prSet presAssocID="{538D6E87-C868-4C3E-A199-44381F031AFA}" presName="parentLin" presStyleCnt="0"/>
      <dgm:spPr/>
    </dgm:pt>
    <dgm:pt modelId="{F30CF430-ADB8-43C1-A352-3BEE4F66110F}" type="pres">
      <dgm:prSet presAssocID="{538D6E87-C868-4C3E-A199-44381F031AF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9368A71-7501-43DB-981C-2F983765380C}" type="pres">
      <dgm:prSet presAssocID="{538D6E87-C868-4C3E-A199-44381F031AF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BB2E3-5318-413A-99C6-A16399C08BBB}" type="pres">
      <dgm:prSet presAssocID="{538D6E87-C868-4C3E-A199-44381F031AFA}" presName="negativeSpace" presStyleCnt="0"/>
      <dgm:spPr/>
    </dgm:pt>
    <dgm:pt modelId="{06B19D58-7325-47A5-A0D7-1CCA723E51F1}" type="pres">
      <dgm:prSet presAssocID="{538D6E87-C868-4C3E-A199-44381F031AFA}" presName="childText" presStyleLbl="conFgAcc1" presStyleIdx="3" presStyleCnt="7">
        <dgm:presLayoutVars>
          <dgm:bulletEnabled val="1"/>
        </dgm:presLayoutVars>
      </dgm:prSet>
      <dgm:spPr/>
    </dgm:pt>
    <dgm:pt modelId="{CDADDFBC-F96E-4FDC-A0D8-C6D7EA724F94}" type="pres">
      <dgm:prSet presAssocID="{3A804F75-3D09-4BFC-811B-7BB75EA5A84E}" presName="spaceBetweenRectangles" presStyleCnt="0"/>
      <dgm:spPr/>
    </dgm:pt>
    <dgm:pt modelId="{7832D877-626F-4AFF-86F4-E9B903081E18}" type="pres">
      <dgm:prSet presAssocID="{E8807C16-7ECF-4BC1-9E18-13E669D7CBE5}" presName="parentLin" presStyleCnt="0"/>
      <dgm:spPr/>
    </dgm:pt>
    <dgm:pt modelId="{C6CBCB2B-A48F-4DE3-B2E4-A5598B49A538}" type="pres">
      <dgm:prSet presAssocID="{E8807C16-7ECF-4BC1-9E18-13E669D7CBE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24A7771-CD87-4358-9EEE-A077B080E31D}" type="pres">
      <dgm:prSet presAssocID="{E8807C16-7ECF-4BC1-9E18-13E669D7CBE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B3ACF-794A-409A-9FED-6DE2BD79DAE5}" type="pres">
      <dgm:prSet presAssocID="{E8807C16-7ECF-4BC1-9E18-13E669D7CBE5}" presName="negativeSpace" presStyleCnt="0"/>
      <dgm:spPr/>
    </dgm:pt>
    <dgm:pt modelId="{82EE5DCB-1DE6-4424-A324-C734FDF0E279}" type="pres">
      <dgm:prSet presAssocID="{E8807C16-7ECF-4BC1-9E18-13E669D7CBE5}" presName="childText" presStyleLbl="conFgAcc1" presStyleIdx="4" presStyleCnt="7">
        <dgm:presLayoutVars>
          <dgm:bulletEnabled val="1"/>
        </dgm:presLayoutVars>
      </dgm:prSet>
      <dgm:spPr/>
    </dgm:pt>
    <dgm:pt modelId="{4D95689D-8C3C-49AD-90A9-0B4C325DFC5B}" type="pres">
      <dgm:prSet presAssocID="{7792BD1D-DCC0-4AA7-A987-41FEA2ABEF75}" presName="spaceBetweenRectangles" presStyleCnt="0"/>
      <dgm:spPr/>
    </dgm:pt>
    <dgm:pt modelId="{C379EA4A-AD86-44D2-AE3C-1B5D99B7EB7C}" type="pres">
      <dgm:prSet presAssocID="{4A121A4A-8486-4AAE-90DB-0D2C5EC41D63}" presName="parentLin" presStyleCnt="0"/>
      <dgm:spPr/>
    </dgm:pt>
    <dgm:pt modelId="{0EE7B0EC-D4CB-42C4-80B3-0E8E032D9FE5}" type="pres">
      <dgm:prSet presAssocID="{4A121A4A-8486-4AAE-90DB-0D2C5EC41D6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B13EF58-4625-4FEB-8DC5-B273B72A674A}" type="pres">
      <dgm:prSet presAssocID="{4A121A4A-8486-4AAE-90DB-0D2C5EC41D6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635D-CBF8-4E6F-9DEC-8C106AB6CCAB}" type="pres">
      <dgm:prSet presAssocID="{4A121A4A-8486-4AAE-90DB-0D2C5EC41D63}" presName="negativeSpace" presStyleCnt="0"/>
      <dgm:spPr/>
    </dgm:pt>
    <dgm:pt modelId="{4E1BA446-4DAD-4C11-91C4-9FB1A6E0D67E}" type="pres">
      <dgm:prSet presAssocID="{4A121A4A-8486-4AAE-90DB-0D2C5EC41D63}" presName="childText" presStyleLbl="conFgAcc1" presStyleIdx="5" presStyleCnt="7">
        <dgm:presLayoutVars>
          <dgm:bulletEnabled val="1"/>
        </dgm:presLayoutVars>
      </dgm:prSet>
      <dgm:spPr/>
    </dgm:pt>
    <dgm:pt modelId="{4244F899-6B5A-4163-9025-B72F353F6754}" type="pres">
      <dgm:prSet presAssocID="{BB8D91FC-6802-4F8D-9B1E-3A7B0AB2DD12}" presName="spaceBetweenRectangles" presStyleCnt="0"/>
      <dgm:spPr/>
    </dgm:pt>
    <dgm:pt modelId="{1312E7A6-C69E-41CF-BDA5-C7CF2469DCCF}" type="pres">
      <dgm:prSet presAssocID="{0538CB7B-F274-4B84-BBEE-21B5260A2343}" presName="parentLin" presStyleCnt="0"/>
      <dgm:spPr/>
    </dgm:pt>
    <dgm:pt modelId="{52099B4D-71A1-40E1-9AC8-9A817ED3D278}" type="pres">
      <dgm:prSet presAssocID="{0538CB7B-F274-4B84-BBEE-21B5260A234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E3E1044-C19C-4C16-96D7-C8774B7A52C9}" type="pres">
      <dgm:prSet presAssocID="{0538CB7B-F274-4B84-BBEE-21B5260A234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0784-A6DA-422D-8A93-76B51681D3E1}" type="pres">
      <dgm:prSet presAssocID="{0538CB7B-F274-4B84-BBEE-21B5260A2343}" presName="negativeSpace" presStyleCnt="0"/>
      <dgm:spPr/>
    </dgm:pt>
    <dgm:pt modelId="{98251F2C-0E9D-487A-A511-B63D97810A87}" type="pres">
      <dgm:prSet presAssocID="{0538CB7B-F274-4B84-BBEE-21B5260A234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D84484A-EFD5-43BA-9FDF-2EE136625707}" srcId="{2ADCA923-ED08-4133-BE5F-58D79294049D}" destId="{4A121A4A-8486-4AAE-90DB-0D2C5EC41D63}" srcOrd="5" destOrd="0" parTransId="{61FAD60C-B0AB-4937-A41C-F3A1B11FAFB1}" sibTransId="{BB8D91FC-6802-4F8D-9B1E-3A7B0AB2DD12}"/>
    <dgm:cxn modelId="{EFF4BAFC-D526-4AA9-A926-EF7957FBCEE3}" type="presOf" srcId="{EF9EF969-37AE-40CE-8667-AFFE57211E4D}" destId="{40F10A68-155C-4820-8A5E-303A5409C58A}" srcOrd="0" destOrd="0" presId="urn:microsoft.com/office/officeart/2005/8/layout/list1"/>
    <dgm:cxn modelId="{E3CAD5EB-4701-4FED-8617-1302C425D075}" type="presOf" srcId="{4A121A4A-8486-4AAE-90DB-0D2C5EC41D63}" destId="{2B13EF58-4625-4FEB-8DC5-B273B72A674A}" srcOrd="1" destOrd="0" presId="urn:microsoft.com/office/officeart/2005/8/layout/list1"/>
    <dgm:cxn modelId="{9661F44E-B723-419D-BF88-76C907131465}" type="presOf" srcId="{0538CB7B-F274-4B84-BBEE-21B5260A2343}" destId="{52099B4D-71A1-40E1-9AC8-9A817ED3D278}" srcOrd="0" destOrd="0" presId="urn:microsoft.com/office/officeart/2005/8/layout/list1"/>
    <dgm:cxn modelId="{B5D4CE0C-3929-4A3B-947C-62AF2F6D62D9}" srcId="{2ADCA923-ED08-4133-BE5F-58D79294049D}" destId="{EF9EF969-37AE-40CE-8667-AFFE57211E4D}" srcOrd="2" destOrd="0" parTransId="{84C8A150-37F3-43F9-BB77-DB73C74B12B8}" sibTransId="{852ED0F7-D8EF-4013-A191-CC9B5328606E}"/>
    <dgm:cxn modelId="{F3D222EA-E355-411D-B11E-2F2B522E33C9}" srcId="{2ADCA923-ED08-4133-BE5F-58D79294049D}" destId="{538D6E87-C868-4C3E-A199-44381F031AFA}" srcOrd="3" destOrd="0" parTransId="{3D64F896-9A6C-414B-B158-7FCB69470E41}" sibTransId="{3A804F75-3D09-4BFC-811B-7BB75EA5A84E}"/>
    <dgm:cxn modelId="{47A7B1B5-C208-4ED0-B8B3-1112AFC67E6A}" srcId="{2ADCA923-ED08-4133-BE5F-58D79294049D}" destId="{3388324C-62FC-4398-B93A-0BF3C0AE012B}" srcOrd="1" destOrd="0" parTransId="{E8AFCFBB-CE1E-4A99-BDCE-2F8591846052}" sibTransId="{3439FC71-651C-45D9-9F76-9FCB54F75597}"/>
    <dgm:cxn modelId="{04852C6C-F492-4F0C-B0DE-C69A1FC8FC19}" type="presOf" srcId="{6000B83B-FE96-4536-AB28-72735D85155F}" destId="{6A9E7568-FC77-4A32-A3A4-93699E34F04E}" srcOrd="0" destOrd="0" presId="urn:microsoft.com/office/officeart/2005/8/layout/list1"/>
    <dgm:cxn modelId="{412DB490-2D6D-4FFC-B951-D1B1F8B48F26}" type="presOf" srcId="{538D6E87-C868-4C3E-A199-44381F031AFA}" destId="{39368A71-7501-43DB-981C-2F983765380C}" srcOrd="1" destOrd="0" presId="urn:microsoft.com/office/officeart/2005/8/layout/list1"/>
    <dgm:cxn modelId="{230339FF-5F8D-44A1-A167-BF0D88A62DA9}" type="presOf" srcId="{0538CB7B-F274-4B84-BBEE-21B5260A2343}" destId="{6E3E1044-C19C-4C16-96D7-C8774B7A52C9}" srcOrd="1" destOrd="0" presId="urn:microsoft.com/office/officeart/2005/8/layout/list1"/>
    <dgm:cxn modelId="{730EF6D6-1B8A-4383-9D27-096274CBA387}" srcId="{2ADCA923-ED08-4133-BE5F-58D79294049D}" destId="{0538CB7B-F274-4B84-BBEE-21B5260A2343}" srcOrd="6" destOrd="0" parTransId="{72154DE5-FD31-4854-901E-9B1D729B33EB}" sibTransId="{41CAB389-D811-4E6F-983A-01A592BB5C98}"/>
    <dgm:cxn modelId="{971647D8-0A57-42BD-B123-7FCF4D7A8188}" type="presOf" srcId="{E8807C16-7ECF-4BC1-9E18-13E669D7CBE5}" destId="{C24A7771-CD87-4358-9EEE-A077B080E31D}" srcOrd="1" destOrd="0" presId="urn:microsoft.com/office/officeart/2005/8/layout/list1"/>
    <dgm:cxn modelId="{3DDC8BE3-0B1F-4EB6-BD13-785F52637EF0}" type="presOf" srcId="{3388324C-62FC-4398-B93A-0BF3C0AE012B}" destId="{B3A52173-62F5-408A-B98A-552370F5F8A9}" srcOrd="1" destOrd="0" presId="urn:microsoft.com/office/officeart/2005/8/layout/list1"/>
    <dgm:cxn modelId="{93D8933E-1B48-4780-89C2-8256C24CD652}" srcId="{2ADCA923-ED08-4133-BE5F-58D79294049D}" destId="{E8807C16-7ECF-4BC1-9E18-13E669D7CBE5}" srcOrd="4" destOrd="0" parTransId="{0A2870D8-675A-49BD-94AC-642D49567211}" sibTransId="{7792BD1D-DCC0-4AA7-A987-41FEA2ABEF75}"/>
    <dgm:cxn modelId="{679BFA5F-6C95-40E0-A87D-36779DA889D1}" srcId="{2ADCA923-ED08-4133-BE5F-58D79294049D}" destId="{6000B83B-FE96-4536-AB28-72735D85155F}" srcOrd="0" destOrd="0" parTransId="{64B027F0-EAFB-4A55-8F43-BC257105F1D8}" sibTransId="{191FCB3A-8DB6-4165-B225-F0F33FA483AA}"/>
    <dgm:cxn modelId="{7579124E-4C29-4EA4-BB89-83D43E284536}" type="presOf" srcId="{538D6E87-C868-4C3E-A199-44381F031AFA}" destId="{F30CF430-ADB8-43C1-A352-3BEE4F66110F}" srcOrd="0" destOrd="0" presId="urn:microsoft.com/office/officeart/2005/8/layout/list1"/>
    <dgm:cxn modelId="{05B744DF-D91A-4658-8C4A-88C1FC0F9EAB}" type="presOf" srcId="{2ADCA923-ED08-4133-BE5F-58D79294049D}" destId="{E6723B3E-24F8-435A-B120-8DB43889A3C0}" srcOrd="0" destOrd="0" presId="urn:microsoft.com/office/officeart/2005/8/layout/list1"/>
    <dgm:cxn modelId="{605C0547-BA09-4C3A-906B-EDA116CCB7FC}" type="presOf" srcId="{4A121A4A-8486-4AAE-90DB-0D2C5EC41D63}" destId="{0EE7B0EC-D4CB-42C4-80B3-0E8E032D9FE5}" srcOrd="0" destOrd="0" presId="urn:microsoft.com/office/officeart/2005/8/layout/list1"/>
    <dgm:cxn modelId="{42B39013-96D6-4299-B2F2-BD847CD6247F}" type="presOf" srcId="{E8807C16-7ECF-4BC1-9E18-13E669D7CBE5}" destId="{C6CBCB2B-A48F-4DE3-B2E4-A5598B49A538}" srcOrd="0" destOrd="0" presId="urn:microsoft.com/office/officeart/2005/8/layout/list1"/>
    <dgm:cxn modelId="{FD54735C-9FEF-4656-9E16-6FD760B3CAD3}" type="presOf" srcId="{EF9EF969-37AE-40CE-8667-AFFE57211E4D}" destId="{2DFEE798-DD92-4451-B7C0-180FEA37A2B0}" srcOrd="1" destOrd="0" presId="urn:microsoft.com/office/officeart/2005/8/layout/list1"/>
    <dgm:cxn modelId="{E11B4793-3B37-4969-B371-001F3D663705}" type="presOf" srcId="{3388324C-62FC-4398-B93A-0BF3C0AE012B}" destId="{28BAC8B0-0896-4679-8C05-407C7EF50A72}" srcOrd="0" destOrd="0" presId="urn:microsoft.com/office/officeart/2005/8/layout/list1"/>
    <dgm:cxn modelId="{A57BF8D2-C01A-436C-A44B-08A4ADA0801D}" type="presOf" srcId="{6000B83B-FE96-4536-AB28-72735D85155F}" destId="{D5A92D6E-FA02-44D8-B0F3-E93118B235E7}" srcOrd="1" destOrd="0" presId="urn:microsoft.com/office/officeart/2005/8/layout/list1"/>
    <dgm:cxn modelId="{22EF3FB0-9CAD-4795-820D-3E5F46017BFF}" type="presParOf" srcId="{E6723B3E-24F8-435A-B120-8DB43889A3C0}" destId="{AE5090BB-9D63-4C8C-998A-D82624B2B1E0}" srcOrd="0" destOrd="0" presId="urn:microsoft.com/office/officeart/2005/8/layout/list1"/>
    <dgm:cxn modelId="{325C1F11-9ED6-4107-8705-9AA5C7545AE2}" type="presParOf" srcId="{AE5090BB-9D63-4C8C-998A-D82624B2B1E0}" destId="{6A9E7568-FC77-4A32-A3A4-93699E34F04E}" srcOrd="0" destOrd="0" presId="urn:microsoft.com/office/officeart/2005/8/layout/list1"/>
    <dgm:cxn modelId="{EBCD8E34-1E07-4775-AE06-C8FFA902F7E3}" type="presParOf" srcId="{AE5090BB-9D63-4C8C-998A-D82624B2B1E0}" destId="{D5A92D6E-FA02-44D8-B0F3-E93118B235E7}" srcOrd="1" destOrd="0" presId="urn:microsoft.com/office/officeart/2005/8/layout/list1"/>
    <dgm:cxn modelId="{DC77E6D0-ED60-43D5-A5B4-EA9D53CFFFB7}" type="presParOf" srcId="{E6723B3E-24F8-435A-B120-8DB43889A3C0}" destId="{7B013A3B-1B2E-4B80-885F-4146F5619FB1}" srcOrd="1" destOrd="0" presId="urn:microsoft.com/office/officeart/2005/8/layout/list1"/>
    <dgm:cxn modelId="{38A2C847-DB9A-48CF-AA91-CFD81E4C479B}" type="presParOf" srcId="{E6723B3E-24F8-435A-B120-8DB43889A3C0}" destId="{3C1933C8-493A-4FD7-8136-ED1748757754}" srcOrd="2" destOrd="0" presId="urn:microsoft.com/office/officeart/2005/8/layout/list1"/>
    <dgm:cxn modelId="{C0F23334-8E2C-4EB4-ADA8-A6F59E01DAD2}" type="presParOf" srcId="{E6723B3E-24F8-435A-B120-8DB43889A3C0}" destId="{73228714-7698-484E-B923-14EC12D16514}" srcOrd="3" destOrd="0" presId="urn:microsoft.com/office/officeart/2005/8/layout/list1"/>
    <dgm:cxn modelId="{C3BE751D-4912-48A6-A7E6-76A14BD8011E}" type="presParOf" srcId="{E6723B3E-24F8-435A-B120-8DB43889A3C0}" destId="{AC7F8C18-343C-4F9A-8525-8958FFFE2CAA}" srcOrd="4" destOrd="0" presId="urn:microsoft.com/office/officeart/2005/8/layout/list1"/>
    <dgm:cxn modelId="{06F3B67A-7B67-4CB7-9167-9C43CCEF1DF2}" type="presParOf" srcId="{AC7F8C18-343C-4F9A-8525-8958FFFE2CAA}" destId="{28BAC8B0-0896-4679-8C05-407C7EF50A72}" srcOrd="0" destOrd="0" presId="urn:microsoft.com/office/officeart/2005/8/layout/list1"/>
    <dgm:cxn modelId="{2B40F1BB-E229-4581-9B6F-2A5916C1C022}" type="presParOf" srcId="{AC7F8C18-343C-4F9A-8525-8958FFFE2CAA}" destId="{B3A52173-62F5-408A-B98A-552370F5F8A9}" srcOrd="1" destOrd="0" presId="urn:microsoft.com/office/officeart/2005/8/layout/list1"/>
    <dgm:cxn modelId="{954BDF26-5FEE-4102-BD86-76FA91C9D84B}" type="presParOf" srcId="{E6723B3E-24F8-435A-B120-8DB43889A3C0}" destId="{9C339CCF-9B12-4DE2-88D3-BC27A1B4290D}" srcOrd="5" destOrd="0" presId="urn:microsoft.com/office/officeart/2005/8/layout/list1"/>
    <dgm:cxn modelId="{5C4561CC-1CA4-47FC-BF64-C53E05FCBDA1}" type="presParOf" srcId="{E6723B3E-24F8-435A-B120-8DB43889A3C0}" destId="{14CFD366-40A8-4764-BD50-A780BE64723D}" srcOrd="6" destOrd="0" presId="urn:microsoft.com/office/officeart/2005/8/layout/list1"/>
    <dgm:cxn modelId="{DA88C2DC-7AB2-467A-8B3B-1C3C639F9212}" type="presParOf" srcId="{E6723B3E-24F8-435A-B120-8DB43889A3C0}" destId="{638A802E-44C3-4591-8ED2-7AE1DEAFD539}" srcOrd="7" destOrd="0" presId="urn:microsoft.com/office/officeart/2005/8/layout/list1"/>
    <dgm:cxn modelId="{143C71C2-3785-4111-8BD1-4E98782921D2}" type="presParOf" srcId="{E6723B3E-24F8-435A-B120-8DB43889A3C0}" destId="{359DEE8E-C099-43A2-96C5-7CE29E1FCD26}" srcOrd="8" destOrd="0" presId="urn:microsoft.com/office/officeart/2005/8/layout/list1"/>
    <dgm:cxn modelId="{02E99F72-2A24-449E-B3C4-459144952342}" type="presParOf" srcId="{359DEE8E-C099-43A2-96C5-7CE29E1FCD26}" destId="{40F10A68-155C-4820-8A5E-303A5409C58A}" srcOrd="0" destOrd="0" presId="urn:microsoft.com/office/officeart/2005/8/layout/list1"/>
    <dgm:cxn modelId="{57547213-E504-491F-B5DD-92C3028F27AA}" type="presParOf" srcId="{359DEE8E-C099-43A2-96C5-7CE29E1FCD26}" destId="{2DFEE798-DD92-4451-B7C0-180FEA37A2B0}" srcOrd="1" destOrd="0" presId="urn:microsoft.com/office/officeart/2005/8/layout/list1"/>
    <dgm:cxn modelId="{F1C45168-C7A5-43A4-AAF3-49556BCD6D8B}" type="presParOf" srcId="{E6723B3E-24F8-435A-B120-8DB43889A3C0}" destId="{DDE5771E-C396-429F-A7B6-E020C8D0AB3C}" srcOrd="9" destOrd="0" presId="urn:microsoft.com/office/officeart/2005/8/layout/list1"/>
    <dgm:cxn modelId="{CA84A0AD-5A33-4076-AB76-D4D882633860}" type="presParOf" srcId="{E6723B3E-24F8-435A-B120-8DB43889A3C0}" destId="{CF42DEA4-23AC-45E8-9F66-59ED613F2323}" srcOrd="10" destOrd="0" presId="urn:microsoft.com/office/officeart/2005/8/layout/list1"/>
    <dgm:cxn modelId="{D087D939-E889-4BBA-A1EF-B9A2E3A2A39F}" type="presParOf" srcId="{E6723B3E-24F8-435A-B120-8DB43889A3C0}" destId="{88539FDB-17AE-4F13-8A5F-0CEFAC029436}" srcOrd="11" destOrd="0" presId="urn:microsoft.com/office/officeart/2005/8/layout/list1"/>
    <dgm:cxn modelId="{24752AD6-18AD-4692-9789-1EBFD042B5D8}" type="presParOf" srcId="{E6723B3E-24F8-435A-B120-8DB43889A3C0}" destId="{30706A0A-8C5F-46C7-81A1-9E3FE351A662}" srcOrd="12" destOrd="0" presId="urn:microsoft.com/office/officeart/2005/8/layout/list1"/>
    <dgm:cxn modelId="{18ED0CFA-AF17-4F99-858D-E33C3C58CE39}" type="presParOf" srcId="{30706A0A-8C5F-46C7-81A1-9E3FE351A662}" destId="{F30CF430-ADB8-43C1-A352-3BEE4F66110F}" srcOrd="0" destOrd="0" presId="urn:microsoft.com/office/officeart/2005/8/layout/list1"/>
    <dgm:cxn modelId="{81DD4964-293D-4476-B89F-31A60895D376}" type="presParOf" srcId="{30706A0A-8C5F-46C7-81A1-9E3FE351A662}" destId="{39368A71-7501-43DB-981C-2F983765380C}" srcOrd="1" destOrd="0" presId="urn:microsoft.com/office/officeart/2005/8/layout/list1"/>
    <dgm:cxn modelId="{1D806507-B14A-4DBC-A8E2-3D30D6515A47}" type="presParOf" srcId="{E6723B3E-24F8-435A-B120-8DB43889A3C0}" destId="{C86BB2E3-5318-413A-99C6-A16399C08BBB}" srcOrd="13" destOrd="0" presId="urn:microsoft.com/office/officeart/2005/8/layout/list1"/>
    <dgm:cxn modelId="{1402C043-C70D-4FBB-ACEB-B68B3B6BCFE2}" type="presParOf" srcId="{E6723B3E-24F8-435A-B120-8DB43889A3C0}" destId="{06B19D58-7325-47A5-A0D7-1CCA723E51F1}" srcOrd="14" destOrd="0" presId="urn:microsoft.com/office/officeart/2005/8/layout/list1"/>
    <dgm:cxn modelId="{6BA98BB0-8AE7-447F-AB69-92B444EF4955}" type="presParOf" srcId="{E6723B3E-24F8-435A-B120-8DB43889A3C0}" destId="{CDADDFBC-F96E-4FDC-A0D8-C6D7EA724F94}" srcOrd="15" destOrd="0" presId="urn:microsoft.com/office/officeart/2005/8/layout/list1"/>
    <dgm:cxn modelId="{9F724A7F-E598-4270-A201-1CA18F1A5BC0}" type="presParOf" srcId="{E6723B3E-24F8-435A-B120-8DB43889A3C0}" destId="{7832D877-626F-4AFF-86F4-E9B903081E18}" srcOrd="16" destOrd="0" presId="urn:microsoft.com/office/officeart/2005/8/layout/list1"/>
    <dgm:cxn modelId="{5F973909-013F-4BFD-BCD4-D65036789B30}" type="presParOf" srcId="{7832D877-626F-4AFF-86F4-E9B903081E18}" destId="{C6CBCB2B-A48F-4DE3-B2E4-A5598B49A538}" srcOrd="0" destOrd="0" presId="urn:microsoft.com/office/officeart/2005/8/layout/list1"/>
    <dgm:cxn modelId="{444FBC88-D389-4B28-A9A2-DC986C877ED8}" type="presParOf" srcId="{7832D877-626F-4AFF-86F4-E9B903081E18}" destId="{C24A7771-CD87-4358-9EEE-A077B080E31D}" srcOrd="1" destOrd="0" presId="urn:microsoft.com/office/officeart/2005/8/layout/list1"/>
    <dgm:cxn modelId="{4BB815E7-8F12-487C-BD3F-D1B719444D9C}" type="presParOf" srcId="{E6723B3E-24F8-435A-B120-8DB43889A3C0}" destId="{1B5B3ACF-794A-409A-9FED-6DE2BD79DAE5}" srcOrd="17" destOrd="0" presId="urn:microsoft.com/office/officeart/2005/8/layout/list1"/>
    <dgm:cxn modelId="{1FF6065D-4EEB-44EC-8022-2479C05AB46B}" type="presParOf" srcId="{E6723B3E-24F8-435A-B120-8DB43889A3C0}" destId="{82EE5DCB-1DE6-4424-A324-C734FDF0E279}" srcOrd="18" destOrd="0" presId="urn:microsoft.com/office/officeart/2005/8/layout/list1"/>
    <dgm:cxn modelId="{7105EB0C-51A4-4362-8573-F44CC8D28BEA}" type="presParOf" srcId="{E6723B3E-24F8-435A-B120-8DB43889A3C0}" destId="{4D95689D-8C3C-49AD-90A9-0B4C325DFC5B}" srcOrd="19" destOrd="0" presId="urn:microsoft.com/office/officeart/2005/8/layout/list1"/>
    <dgm:cxn modelId="{D920DB64-AAA1-437A-B5FF-E428BF7F7063}" type="presParOf" srcId="{E6723B3E-24F8-435A-B120-8DB43889A3C0}" destId="{C379EA4A-AD86-44D2-AE3C-1B5D99B7EB7C}" srcOrd="20" destOrd="0" presId="urn:microsoft.com/office/officeart/2005/8/layout/list1"/>
    <dgm:cxn modelId="{B2653436-762E-4729-9529-A25EB7257ED2}" type="presParOf" srcId="{C379EA4A-AD86-44D2-AE3C-1B5D99B7EB7C}" destId="{0EE7B0EC-D4CB-42C4-80B3-0E8E032D9FE5}" srcOrd="0" destOrd="0" presId="urn:microsoft.com/office/officeart/2005/8/layout/list1"/>
    <dgm:cxn modelId="{24A90678-97B8-4BBC-AF41-A07CDE6ED377}" type="presParOf" srcId="{C379EA4A-AD86-44D2-AE3C-1B5D99B7EB7C}" destId="{2B13EF58-4625-4FEB-8DC5-B273B72A674A}" srcOrd="1" destOrd="0" presId="urn:microsoft.com/office/officeart/2005/8/layout/list1"/>
    <dgm:cxn modelId="{51C8A3AF-213F-4823-B148-0CA5018CDA15}" type="presParOf" srcId="{E6723B3E-24F8-435A-B120-8DB43889A3C0}" destId="{BE31635D-CBF8-4E6F-9DEC-8C106AB6CCAB}" srcOrd="21" destOrd="0" presId="urn:microsoft.com/office/officeart/2005/8/layout/list1"/>
    <dgm:cxn modelId="{4B2B8950-21F9-4379-99DC-295FE972A732}" type="presParOf" srcId="{E6723B3E-24F8-435A-B120-8DB43889A3C0}" destId="{4E1BA446-4DAD-4C11-91C4-9FB1A6E0D67E}" srcOrd="22" destOrd="0" presId="urn:microsoft.com/office/officeart/2005/8/layout/list1"/>
    <dgm:cxn modelId="{694A47A8-8009-42FB-9241-18A9C1A6B226}" type="presParOf" srcId="{E6723B3E-24F8-435A-B120-8DB43889A3C0}" destId="{4244F899-6B5A-4163-9025-B72F353F6754}" srcOrd="23" destOrd="0" presId="urn:microsoft.com/office/officeart/2005/8/layout/list1"/>
    <dgm:cxn modelId="{5B4C721E-CAF8-4269-9354-44B669A8A1B2}" type="presParOf" srcId="{E6723B3E-24F8-435A-B120-8DB43889A3C0}" destId="{1312E7A6-C69E-41CF-BDA5-C7CF2469DCCF}" srcOrd="24" destOrd="0" presId="urn:microsoft.com/office/officeart/2005/8/layout/list1"/>
    <dgm:cxn modelId="{4AF0107E-35A8-4C86-B2C8-DA65C1CAAC5B}" type="presParOf" srcId="{1312E7A6-C69E-41CF-BDA5-C7CF2469DCCF}" destId="{52099B4D-71A1-40E1-9AC8-9A817ED3D278}" srcOrd="0" destOrd="0" presId="urn:microsoft.com/office/officeart/2005/8/layout/list1"/>
    <dgm:cxn modelId="{89AC5145-095D-43F1-B6EE-C4A32BAAEBDA}" type="presParOf" srcId="{1312E7A6-C69E-41CF-BDA5-C7CF2469DCCF}" destId="{6E3E1044-C19C-4C16-96D7-C8774B7A52C9}" srcOrd="1" destOrd="0" presId="urn:microsoft.com/office/officeart/2005/8/layout/list1"/>
    <dgm:cxn modelId="{0D09D2CD-97AF-4D68-A758-453B163AF353}" type="presParOf" srcId="{E6723B3E-24F8-435A-B120-8DB43889A3C0}" destId="{B25A0784-A6DA-422D-8A93-76B51681D3E1}" srcOrd="25" destOrd="0" presId="urn:microsoft.com/office/officeart/2005/8/layout/list1"/>
    <dgm:cxn modelId="{3631255D-6D22-4739-82AC-1C940AF01F8A}" type="presParOf" srcId="{E6723B3E-24F8-435A-B120-8DB43889A3C0}" destId="{98251F2C-0E9D-487A-A511-B63D97810A8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C6569-CB54-4B5A-9325-988736039099}">
      <dsp:nvSpPr>
        <dsp:cNvPr id="0" name=""/>
        <dsp:cNvSpPr/>
      </dsp:nvSpPr>
      <dsp:spPr>
        <a:xfrm rot="10800000">
          <a:off x="1743088" y="490"/>
          <a:ext cx="10917551" cy="1148578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сбалансированности и сроков поступления денежных средств; </a:t>
          </a:r>
        </a:p>
      </dsp:txBody>
      <dsp:txXfrm rot="10800000">
        <a:off x="2030232" y="490"/>
        <a:ext cx="10630407" cy="1148578"/>
      </dsp:txXfrm>
    </dsp:sp>
    <dsp:sp modelId="{770622CD-36A7-4E66-9C3C-11B23388301E}">
      <dsp:nvSpPr>
        <dsp:cNvPr id="0" name=""/>
        <dsp:cNvSpPr/>
      </dsp:nvSpPr>
      <dsp:spPr>
        <a:xfrm>
          <a:off x="1838335" y="490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1D2FF-E232-44F2-BEAD-137C7AEA7F56}">
      <dsp:nvSpPr>
        <dsp:cNvPr id="0" name=""/>
        <dsp:cNvSpPr/>
      </dsp:nvSpPr>
      <dsp:spPr>
        <a:xfrm rot="10800000">
          <a:off x="2115362" y="1436214"/>
          <a:ext cx="10357689" cy="1148578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latin typeface="Times New Roman" pitchFamily="18" charset="0"/>
              <a:cs typeface="Times New Roman" pitchFamily="18" charset="0"/>
            </a:rPr>
            <a:t>обеспечение необходимых объемов их поступлений;</a:t>
          </a:r>
        </a:p>
      </dsp:txBody>
      <dsp:txXfrm rot="10800000">
        <a:off x="2402506" y="1436214"/>
        <a:ext cx="10070545" cy="1148578"/>
      </dsp:txXfrm>
    </dsp:sp>
    <dsp:sp modelId="{6BA019C2-57F3-41AB-B917-381E15B94989}">
      <dsp:nvSpPr>
        <dsp:cNvPr id="0" name=""/>
        <dsp:cNvSpPr/>
      </dsp:nvSpPr>
      <dsp:spPr>
        <a:xfrm>
          <a:off x="1930677" y="1436214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A9720-6EFB-479D-B2BC-01C0DBDA25D5}">
      <dsp:nvSpPr>
        <dsp:cNvPr id="0" name=""/>
        <dsp:cNvSpPr/>
      </dsp:nvSpPr>
      <dsp:spPr>
        <a:xfrm rot="10800000">
          <a:off x="1949127" y="2871937"/>
          <a:ext cx="10579335" cy="114857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рентабельности продаж (конкурентоспособности на оперативном уровне). </a:t>
          </a:r>
        </a:p>
      </dsp:txBody>
      <dsp:txXfrm rot="10800000">
        <a:off x="2236271" y="2871937"/>
        <a:ext cx="10292191" cy="1148578"/>
      </dsp:txXfrm>
    </dsp:sp>
    <dsp:sp modelId="{874D4A12-0414-40FB-A780-1DFB9D41FAEA}">
      <dsp:nvSpPr>
        <dsp:cNvPr id="0" name=""/>
        <dsp:cNvSpPr/>
      </dsp:nvSpPr>
      <dsp:spPr>
        <a:xfrm>
          <a:off x="1875266" y="2871937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7020C-3A5C-4711-AEB3-5EA5B93B1427}">
      <dsp:nvSpPr>
        <dsp:cNvPr id="0" name=""/>
        <dsp:cNvSpPr/>
      </dsp:nvSpPr>
      <dsp:spPr>
        <a:xfrm rot="5400000">
          <a:off x="-245095" y="245968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300" b="1" kern="1200" dirty="0"/>
        </a:p>
      </dsp:txBody>
      <dsp:txXfrm rot="-5400000">
        <a:off x="0" y="572762"/>
        <a:ext cx="1143778" cy="490190"/>
      </dsp:txXfrm>
    </dsp:sp>
    <dsp:sp modelId="{2867254D-CDB6-44CF-8C27-64B55F7812A1}">
      <dsp:nvSpPr>
        <dsp:cNvPr id="0" name=""/>
        <dsp:cNvSpPr/>
      </dsp:nvSpPr>
      <dsp:spPr>
        <a:xfrm rot="5400000">
          <a:off x="5804057" y="-4659406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формирование денежных средств </a:t>
          </a:r>
          <a:endParaRPr lang="ru-RU" sz="3300" kern="1200" dirty="0"/>
        </a:p>
      </dsp:txBody>
      <dsp:txXfrm rot="-5400000">
        <a:off x="1143778" y="52719"/>
        <a:ext cx="10330791" cy="958387"/>
      </dsp:txXfrm>
    </dsp:sp>
    <dsp:sp modelId="{7D840AC6-B46D-4DA7-BC4F-27EE44EFC304}">
      <dsp:nvSpPr>
        <dsp:cNvPr id="0" name=""/>
        <dsp:cNvSpPr/>
      </dsp:nvSpPr>
      <dsp:spPr>
        <a:xfrm rot="5400000">
          <a:off x="-245095" y="1686118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300" b="1" kern="1200" dirty="0"/>
        </a:p>
      </dsp:txBody>
      <dsp:txXfrm rot="-5400000">
        <a:off x="0" y="2012912"/>
        <a:ext cx="1143778" cy="490190"/>
      </dsp:txXfrm>
    </dsp:sp>
    <dsp:sp modelId="{A55E6759-2DCB-4B7D-9DE1-C7B2A2D2513E}">
      <dsp:nvSpPr>
        <dsp:cNvPr id="0" name=""/>
        <dsp:cNvSpPr/>
      </dsp:nvSpPr>
      <dsp:spPr>
        <a:xfrm rot="5400000">
          <a:off x="5804057" y="-3219255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использование денежных средств </a:t>
          </a:r>
          <a:endParaRPr lang="ru-RU" sz="3300" kern="1200" dirty="0"/>
        </a:p>
      </dsp:txBody>
      <dsp:txXfrm rot="-5400000">
        <a:off x="1143778" y="1492870"/>
        <a:ext cx="10330791" cy="958387"/>
      </dsp:txXfrm>
    </dsp:sp>
    <dsp:sp modelId="{CA8AA39E-EA71-4600-B0ED-891857B13788}">
      <dsp:nvSpPr>
        <dsp:cNvPr id="0" name=""/>
        <dsp:cNvSpPr/>
      </dsp:nvSpPr>
      <dsp:spPr>
        <a:xfrm rot="5400000">
          <a:off x="-245095" y="3126269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0" y="3453063"/>
        <a:ext cx="1143778" cy="490190"/>
      </dsp:txXfrm>
    </dsp:sp>
    <dsp:sp modelId="{1529FAA5-909C-481F-8DA6-4C9CCCACC2C8}">
      <dsp:nvSpPr>
        <dsp:cNvPr id="0" name=""/>
        <dsp:cNvSpPr/>
      </dsp:nvSpPr>
      <dsp:spPr>
        <a:xfrm rot="5400000">
          <a:off x="5804057" y="-1779104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контроль за формированием и использованием денежных средств </a:t>
          </a:r>
          <a:endParaRPr lang="ru-RU" sz="3300" kern="1200" dirty="0"/>
        </a:p>
      </dsp:txBody>
      <dsp:txXfrm rot="-5400000">
        <a:off x="1143778" y="2933021"/>
        <a:ext cx="10330791" cy="958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AF19A-A035-4274-B21D-986E8CF150AE}">
      <dsp:nvSpPr>
        <dsp:cNvPr id="0" name=""/>
        <dsp:cNvSpPr/>
      </dsp:nvSpPr>
      <dsp:spPr>
        <a:xfrm>
          <a:off x="4463765" y="507"/>
          <a:ext cx="6695647" cy="1980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b="1" kern="1200" dirty="0">
              <a:latin typeface="Times New Roman" pitchFamily="18" charset="0"/>
              <a:cs typeface="Times New Roman" pitchFamily="18" charset="0"/>
            </a:rPr>
            <a:t>объект управления</a:t>
          </a:r>
          <a:endParaRPr lang="ru-RU" sz="5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765" y="248080"/>
        <a:ext cx="5952928" cy="1485438"/>
      </dsp:txXfrm>
    </dsp:sp>
    <dsp:sp modelId="{5AB6DC49-5B4B-4B4B-9CCC-32E32DF8868C}">
      <dsp:nvSpPr>
        <dsp:cNvPr id="0" name=""/>
        <dsp:cNvSpPr/>
      </dsp:nvSpPr>
      <dsp:spPr>
        <a:xfrm>
          <a:off x="0" y="507"/>
          <a:ext cx="4463765" cy="198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itchFamily="18" charset="0"/>
              <a:cs typeface="Times New Roman" pitchFamily="18" charset="0"/>
            </a:rPr>
            <a:t>управляемая подсистема</a:t>
          </a:r>
        </a:p>
      </dsp:txBody>
      <dsp:txXfrm>
        <a:off x="96684" y="97191"/>
        <a:ext cx="4270397" cy="1787216"/>
      </dsp:txXfrm>
    </dsp:sp>
    <dsp:sp modelId="{DF9B8529-D839-4F0A-A756-84DDE708DA02}">
      <dsp:nvSpPr>
        <dsp:cNvPr id="0" name=""/>
        <dsp:cNvSpPr/>
      </dsp:nvSpPr>
      <dsp:spPr>
        <a:xfrm>
          <a:off x="4463765" y="2179150"/>
          <a:ext cx="6695647" cy="1980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b="1" kern="1200" dirty="0">
              <a:latin typeface="Times New Roman" pitchFamily="18" charset="0"/>
              <a:cs typeface="Times New Roman" pitchFamily="18" charset="0"/>
            </a:rPr>
            <a:t>субъект управления</a:t>
          </a:r>
          <a:endParaRPr lang="ru-RU" sz="5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765" y="2426723"/>
        <a:ext cx="5952928" cy="1485438"/>
      </dsp:txXfrm>
    </dsp:sp>
    <dsp:sp modelId="{2C3359BD-8425-4380-9A57-0EFD4748CF31}">
      <dsp:nvSpPr>
        <dsp:cNvPr id="0" name=""/>
        <dsp:cNvSpPr/>
      </dsp:nvSpPr>
      <dsp:spPr>
        <a:xfrm>
          <a:off x="0" y="2179150"/>
          <a:ext cx="4463765" cy="198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itchFamily="18" charset="0"/>
              <a:cs typeface="Times New Roman" pitchFamily="18" charset="0"/>
            </a:rPr>
            <a:t>управляющая подсистема </a:t>
          </a:r>
        </a:p>
      </dsp:txBody>
      <dsp:txXfrm>
        <a:off x="96684" y="2275834"/>
        <a:ext cx="4270397" cy="1787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1C105-55D7-404F-816A-B9D60EBACB0B}">
      <dsp:nvSpPr>
        <dsp:cNvPr id="0" name=""/>
        <dsp:cNvSpPr/>
      </dsp:nvSpPr>
      <dsp:spPr>
        <a:xfrm>
          <a:off x="0" y="512973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D9B9E-208D-4232-A88B-F7B85A86609B}">
      <dsp:nvSpPr>
        <dsp:cNvPr id="0" name=""/>
        <dsp:cNvSpPr/>
      </dsp:nvSpPr>
      <dsp:spPr>
        <a:xfrm>
          <a:off x="582541" y="84933"/>
          <a:ext cx="10012356" cy="85608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организация денежного оборота</a:t>
          </a:r>
        </a:p>
      </dsp:txBody>
      <dsp:txXfrm>
        <a:off x="624331" y="126723"/>
        <a:ext cx="9928776" cy="772500"/>
      </dsp:txXfrm>
    </dsp:sp>
    <dsp:sp modelId="{C11BF5D4-3CE4-4E55-A5BC-2B25DF05D167}">
      <dsp:nvSpPr>
        <dsp:cNvPr id="0" name=""/>
        <dsp:cNvSpPr/>
      </dsp:nvSpPr>
      <dsp:spPr>
        <a:xfrm>
          <a:off x="0" y="1828413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B42F8-CF41-47FD-9A03-E319A24D5C67}">
      <dsp:nvSpPr>
        <dsp:cNvPr id="0" name=""/>
        <dsp:cNvSpPr/>
      </dsp:nvSpPr>
      <dsp:spPr>
        <a:xfrm>
          <a:off x="703295" y="1400373"/>
          <a:ext cx="10943297" cy="85608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обеспечение основными и оборотными фондами;</a:t>
          </a:r>
        </a:p>
      </dsp:txBody>
      <dsp:txXfrm>
        <a:off x="745085" y="1442163"/>
        <a:ext cx="10859717" cy="772500"/>
      </dsp:txXfrm>
    </dsp:sp>
    <dsp:sp modelId="{E17453CF-A0BB-4840-A3E5-660016066394}">
      <dsp:nvSpPr>
        <dsp:cNvPr id="0" name=""/>
        <dsp:cNvSpPr/>
      </dsp:nvSpPr>
      <dsp:spPr>
        <a:xfrm>
          <a:off x="0" y="3515622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82FC-5583-4D10-AB5F-FE3EF21D6946}">
      <dsp:nvSpPr>
        <dsp:cNvPr id="0" name=""/>
        <dsp:cNvSpPr/>
      </dsp:nvSpPr>
      <dsp:spPr>
        <a:xfrm>
          <a:off x="578558" y="2715813"/>
          <a:ext cx="11065172" cy="122784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финансовыми средствами и инвестиционными инструментами</a:t>
          </a:r>
        </a:p>
      </dsp:txBody>
      <dsp:txXfrm>
        <a:off x="638497" y="2775752"/>
        <a:ext cx="10945294" cy="1107971"/>
      </dsp:txXfrm>
    </dsp:sp>
    <dsp:sp modelId="{30DFC608-EE0A-45A6-9C02-8E111B90718F}">
      <dsp:nvSpPr>
        <dsp:cNvPr id="0" name=""/>
        <dsp:cNvSpPr/>
      </dsp:nvSpPr>
      <dsp:spPr>
        <a:xfrm>
          <a:off x="0" y="4994128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E2DA6-39B4-40A6-9FB1-C3D21F86FF28}">
      <dsp:nvSpPr>
        <dsp:cNvPr id="0" name=""/>
        <dsp:cNvSpPr/>
      </dsp:nvSpPr>
      <dsp:spPr>
        <a:xfrm>
          <a:off x="554665" y="4403022"/>
          <a:ext cx="11093302" cy="101914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организация финансовой работы</a:t>
          </a:r>
        </a:p>
      </dsp:txBody>
      <dsp:txXfrm>
        <a:off x="604416" y="4452773"/>
        <a:ext cx="10993800" cy="919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933C8-493A-4FD7-8136-ED1748757754}">
      <dsp:nvSpPr>
        <dsp:cNvPr id="0" name=""/>
        <dsp:cNvSpPr/>
      </dsp:nvSpPr>
      <dsp:spPr>
        <a:xfrm>
          <a:off x="0" y="27578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92D6E-FA02-44D8-B0F3-E93118B235E7}">
      <dsp:nvSpPr>
        <dsp:cNvPr id="0" name=""/>
        <dsp:cNvSpPr/>
      </dsp:nvSpPr>
      <dsp:spPr>
        <a:xfrm>
          <a:off x="602239" y="2486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</a:p>
      </dsp:txBody>
      <dsp:txXfrm>
        <a:off x="626737" y="49362"/>
        <a:ext cx="8382352" cy="452844"/>
      </dsp:txXfrm>
    </dsp:sp>
    <dsp:sp modelId="{14CFD366-40A8-4764-BD50-A780BE64723D}">
      <dsp:nvSpPr>
        <dsp:cNvPr id="0" name=""/>
        <dsp:cNvSpPr/>
      </dsp:nvSpPr>
      <dsp:spPr>
        <a:xfrm>
          <a:off x="0" y="104690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52173-62F5-408A-B98A-552370F5F8A9}">
      <dsp:nvSpPr>
        <dsp:cNvPr id="0" name=""/>
        <dsp:cNvSpPr/>
      </dsp:nvSpPr>
      <dsp:spPr>
        <a:xfrm>
          <a:off x="602239" y="79598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прогнозирование</a:t>
          </a:r>
        </a:p>
      </dsp:txBody>
      <dsp:txXfrm>
        <a:off x="626737" y="820482"/>
        <a:ext cx="8382352" cy="452844"/>
      </dsp:txXfrm>
    </dsp:sp>
    <dsp:sp modelId="{CF42DEA4-23AC-45E8-9F66-59ED613F2323}">
      <dsp:nvSpPr>
        <dsp:cNvPr id="0" name=""/>
        <dsp:cNvSpPr/>
      </dsp:nvSpPr>
      <dsp:spPr>
        <a:xfrm>
          <a:off x="0" y="181802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EE798-DD92-4451-B7C0-180FEA37A2B0}">
      <dsp:nvSpPr>
        <dsp:cNvPr id="0" name=""/>
        <dsp:cNvSpPr/>
      </dsp:nvSpPr>
      <dsp:spPr>
        <a:xfrm>
          <a:off x="602239" y="156710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организацию</a:t>
          </a:r>
        </a:p>
      </dsp:txBody>
      <dsp:txXfrm>
        <a:off x="626737" y="1591602"/>
        <a:ext cx="8382352" cy="452844"/>
      </dsp:txXfrm>
    </dsp:sp>
    <dsp:sp modelId="{06B19D58-7325-47A5-A0D7-1CCA723E51F1}">
      <dsp:nvSpPr>
        <dsp:cNvPr id="0" name=""/>
        <dsp:cNvSpPr/>
      </dsp:nvSpPr>
      <dsp:spPr>
        <a:xfrm>
          <a:off x="0" y="258914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68A71-7501-43DB-981C-2F983765380C}">
      <dsp:nvSpPr>
        <dsp:cNvPr id="0" name=""/>
        <dsp:cNvSpPr/>
      </dsp:nvSpPr>
      <dsp:spPr>
        <a:xfrm>
          <a:off x="602239" y="233822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регулирование</a:t>
          </a:r>
        </a:p>
      </dsp:txBody>
      <dsp:txXfrm>
        <a:off x="626737" y="2362722"/>
        <a:ext cx="8382352" cy="452844"/>
      </dsp:txXfrm>
    </dsp:sp>
    <dsp:sp modelId="{82EE5DCB-1DE6-4424-A324-C734FDF0E279}">
      <dsp:nvSpPr>
        <dsp:cNvPr id="0" name=""/>
        <dsp:cNvSpPr/>
      </dsp:nvSpPr>
      <dsp:spPr>
        <a:xfrm>
          <a:off x="0" y="336026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A7771-CD87-4358-9EEE-A077B080E31D}">
      <dsp:nvSpPr>
        <dsp:cNvPr id="0" name=""/>
        <dsp:cNvSpPr/>
      </dsp:nvSpPr>
      <dsp:spPr>
        <a:xfrm>
          <a:off x="602239" y="310934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координирование</a:t>
          </a:r>
        </a:p>
      </dsp:txBody>
      <dsp:txXfrm>
        <a:off x="626737" y="3133842"/>
        <a:ext cx="8382352" cy="452844"/>
      </dsp:txXfrm>
    </dsp:sp>
    <dsp:sp modelId="{4E1BA446-4DAD-4C11-91C4-9FB1A6E0D67E}">
      <dsp:nvSpPr>
        <dsp:cNvPr id="0" name=""/>
        <dsp:cNvSpPr/>
      </dsp:nvSpPr>
      <dsp:spPr>
        <a:xfrm>
          <a:off x="0" y="413138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3EF58-4625-4FEB-8DC5-B273B72A674A}">
      <dsp:nvSpPr>
        <dsp:cNvPr id="0" name=""/>
        <dsp:cNvSpPr/>
      </dsp:nvSpPr>
      <dsp:spPr>
        <a:xfrm>
          <a:off x="602239" y="3880465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стимулирование</a:t>
          </a:r>
        </a:p>
      </dsp:txBody>
      <dsp:txXfrm>
        <a:off x="626737" y="3904963"/>
        <a:ext cx="8382352" cy="452844"/>
      </dsp:txXfrm>
    </dsp:sp>
    <dsp:sp modelId="{98251F2C-0E9D-487A-A511-B63D97810A87}">
      <dsp:nvSpPr>
        <dsp:cNvPr id="0" name=""/>
        <dsp:cNvSpPr/>
      </dsp:nvSpPr>
      <dsp:spPr>
        <a:xfrm>
          <a:off x="0" y="490250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E1044-C19C-4C16-96D7-C8774B7A52C9}">
      <dsp:nvSpPr>
        <dsp:cNvPr id="0" name=""/>
        <dsp:cNvSpPr/>
      </dsp:nvSpPr>
      <dsp:spPr>
        <a:xfrm>
          <a:off x="602239" y="4651585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</a:t>
          </a:r>
        </a:p>
      </dsp:txBody>
      <dsp:txXfrm>
        <a:off x="626737" y="4676083"/>
        <a:ext cx="838235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ase.k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kfifm1_2016_cons_rus.xlsx" TargetMode="External"/><Relationship Id="rId2" Type="http://schemas.openxmlformats.org/officeDocument/2006/relationships/hyperlink" Target="http://www.kase.kz/ru/emitters/show/AKFIw/AKFI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F:\akfif5m2_2016_cons_rus.pdf" TargetMode="External"/><Relationship Id="rId4" Type="http://schemas.openxmlformats.org/officeDocument/2006/relationships/hyperlink" Target="file:///F:\akfifm2_2016_cons_rus%20(1).xls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031" y="2927838"/>
            <a:ext cx="91527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«Продвинутый Финансовый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менеджмент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д.э.н., доцент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Сагиева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Римма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1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Калымбековна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485" y="5460321"/>
            <a:ext cx="726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1. Цели, задачи, эволюция финансового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261001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310" y="5209134"/>
            <a:ext cx="1106610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конечном итоге все эти цели ориентированы на повышение доходов вкладчиков (акционеров) или владельцев (собственников капитала) компании</a:t>
            </a:r>
            <a:r>
              <a:rPr lang="ru-RU" b="1" i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063" y="447869"/>
            <a:ext cx="6739089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Такой системой целей может быть: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310" y="1177603"/>
            <a:ext cx="9005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1.выживание компании в условиях конкурентной борьбы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310" y="1700823"/>
            <a:ext cx="9017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2.избежание банкротства и крупных финансовых неудач;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521" y="2224043"/>
            <a:ext cx="4354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3.максимизация прибыли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310" y="2875002"/>
            <a:ext cx="4166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4.минимизация расходов;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310" y="3429000"/>
            <a:ext cx="1119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5.устойчивые темпы роста экономического потенциала компании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520" y="4016056"/>
            <a:ext cx="661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рост объемов производства и реализации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520" y="4685914"/>
            <a:ext cx="7770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6.обеспечение рентабельной деятельности и др. </a:t>
            </a:r>
          </a:p>
        </p:txBody>
      </p:sp>
      <p:pic>
        <p:nvPicPr>
          <p:cNvPr id="12" name="Рисунок 11" descr="Анализ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805" y="1032644"/>
            <a:ext cx="3061196" cy="236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1530220"/>
            <a:ext cx="710992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является определение приоритетов и поиск компромиссов для оптимального сочетания интересов различных хозяйственных подразделений в принятии инвестиционных проектов и выборе источников их финансирования.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1722" y="522514"/>
            <a:ext cx="766414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Задачей финансового менеджмента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Анализ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165" y="1268962"/>
            <a:ext cx="3810330" cy="42174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5739" y="360755"/>
            <a:ext cx="9137117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Тактические задачи финансового менеджмента</a:t>
            </a:r>
            <a:r>
              <a:rPr lang="ru-RU" dirty="0"/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241" y="5780782"/>
            <a:ext cx="1145799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5171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Таким образом, оперативное (тактическое) управление сводится, по существу, к управлению оборотным капиталом предприятия.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914400" y="1250302"/>
          <a:ext cx="14403729" cy="402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просы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5575" y="909639"/>
            <a:ext cx="6830008" cy="52672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26971" y="1306286"/>
            <a:ext cx="817361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основная задача финансового менеджмента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принятие решений по обеспечению наиболее эффективного движения финансовых ресурсов между фирмой и источниками ее финансирования, как внешними, так и внутрифирменными.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09639"/>
            <a:ext cx="11526416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выделить следующие 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функции финансового менеджмента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2090058"/>
          <a:ext cx="11526416" cy="451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805" y="211465"/>
            <a:ext cx="9060942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финансового менеджмента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47869" y="1978090"/>
          <a:ext cx="11159413" cy="416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7869" y="247919"/>
            <a:ext cx="10834494" cy="1323439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менеджмент как система управления состоит из двух подсистем: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4834" y="263308"/>
            <a:ext cx="8382390" cy="646331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объекта управления:</a:t>
            </a:r>
            <a:r>
              <a:rPr lang="ru-RU" dirty="0">
                <a:latin typeface="Calibri" pitchFamily="34" charset="0"/>
              </a:rPr>
              <a:t> 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1258" y="1048138"/>
          <a:ext cx="11650824" cy="580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0" y="263308"/>
            <a:ext cx="6694397" cy="646331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субъекта управления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037" y="-4474695"/>
            <a:ext cx="8380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 сбора, систематизации, передачи, хранения информации, принятия решения и его воплощения</a:t>
            </a:r>
            <a:r>
              <a:rPr lang="ru-RU" sz="4000" dirty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531" y="2631233"/>
            <a:ext cx="7123216" cy="3785652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сбора информации,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систематизации,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передачи информации,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хранения информации,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принятия решения и его воплощения.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531" y="983953"/>
            <a:ext cx="113646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из: </a:t>
            </a:r>
          </a:p>
        </p:txBody>
      </p:sp>
      <p:pic>
        <p:nvPicPr>
          <p:cNvPr id="8" name="Рисунок 7" descr="Анализ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068" y="2631233"/>
            <a:ext cx="4068148" cy="37856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0" y="337622"/>
            <a:ext cx="10387013" cy="646331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субъекта управления включают: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037" y="-4474695"/>
            <a:ext cx="8380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 сбора, систематизации, передачи, хранения информации, принятия решения и его воплощения</a:t>
            </a:r>
            <a:r>
              <a:rPr lang="ru-RU" sz="4000" dirty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73224" y="1250303"/>
          <a:ext cx="12044784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250950" y="6350"/>
            <a:ext cx="429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  <a:hlinkClick r:id="rId2" tooltip="http://www.kase.kz"/>
              </a:rPr>
              <a:t>http://www.kase.kz</a:t>
            </a:r>
            <a:r>
              <a:rPr lang="en-US" sz="3200">
                <a:latin typeface="Calibri" pitchFamily="34" charset="0"/>
                <a:hlinkClick r:id="rId2"/>
              </a:rPr>
              <a:t>/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90550"/>
            <a:ext cx="1099185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659422" y="219808"/>
            <a:ext cx="10920047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1.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Финансовый менеджмент: сущность и содержание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Цели и задачи финансового менеджмента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Функции финансового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менеджмента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ознакомить студентов с теоретическими основами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менеджмента для практического их использования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сущности и содержания финансового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менеджмента.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2" descr="f75c75eb2d2ab78c50814e49bc875df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631" y="4466493"/>
            <a:ext cx="2912478" cy="239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" descr="Financial-Manage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8691" y="4466493"/>
            <a:ext cx="2905079" cy="22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опросы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16" y="4374793"/>
            <a:ext cx="4763208" cy="248320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Triangle 13"/>
          <p:cNvSpPr/>
          <p:nvPr/>
        </p:nvSpPr>
        <p:spPr>
          <a:xfrm rot="10800000">
            <a:off x="12101513" y="1"/>
            <a:ext cx="909637" cy="909638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10664825" cy="14986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>
                <a:latin typeface="+mj-lt"/>
                <a:ea typeface="+mj-ea"/>
                <a:cs typeface="+mj-cs"/>
              </a:rPr>
              <a:t>Используем финансовую отчетность предприятия из числа листингуемых на казахстанской фондовой бирже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457200" y="1212850"/>
            <a:ext cx="1141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http://</a:t>
            </a:r>
            <a:r>
              <a:rPr lang="en-US" sz="3200">
                <a:latin typeface="Calibri" pitchFamily="34" charset="0"/>
                <a:hlinkClick r:id="rId2"/>
              </a:rPr>
              <a:t>http://www.kase.kz/ru/emitters/show/AKFIw/AKFI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27250"/>
            <a:ext cx="11410950" cy="199707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latin typeface="+mj-lt"/>
                <a:ea typeface="+mj-ea"/>
                <a:cs typeface="+mj-cs"/>
                <a:hlinkClick r:id="rId3" action="ppaction://hlinkfile"/>
              </a:rPr>
              <a:t>КОНСОЛИДИРОВАННЫЙ</a:t>
            </a:r>
            <a:r>
              <a:rPr lang="ru-RU" sz="3200" b="1" dirty="0">
                <a:latin typeface="+mj-lt"/>
                <a:ea typeface="+mj-ea"/>
                <a:cs typeface="+mj-cs"/>
              </a:rPr>
              <a:t> ОТЧЕТ О ФИНАНСОВОМ ПОЛОЖЕНИИ</a:t>
            </a:r>
            <a:r>
              <a:rPr lang="ru-RU" sz="3200" dirty="0">
                <a:latin typeface="+mj-lt"/>
                <a:ea typeface="+mj-ea"/>
                <a:cs typeface="+mj-cs"/>
              </a:rPr>
              <a:t> АО «</a:t>
            </a:r>
            <a:r>
              <a:rPr lang="en-US" sz="3200" dirty="0">
                <a:latin typeface="+mj-lt"/>
                <a:ea typeface="+mj-ea"/>
                <a:cs typeface="+mj-cs"/>
              </a:rPr>
              <a:t>AMF Group»</a:t>
            </a:r>
            <a:r>
              <a:rPr lang="kk-KZ" sz="3200" dirty="0"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latin typeface="+mj-lt"/>
                <a:ea typeface="+mj-ea"/>
                <a:cs typeface="+mj-cs"/>
              </a:rPr>
              <a:t>за период, закончившийся 31 марта 2016 года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  <a:hlinkClick r:id="rId4" action="ppaction://hlinkfile"/>
              </a:rPr>
              <a:t>F:\akfifm2_2016_cons_rus (1).</a:t>
            </a:r>
            <a:r>
              <a:rPr lang="en-US" sz="3200" dirty="0" err="1">
                <a:latin typeface="+mj-lt"/>
                <a:ea typeface="+mj-ea"/>
                <a:cs typeface="+mj-cs"/>
                <a:hlinkClick r:id="rId4" action="ppaction://hlinkfile"/>
              </a:rPr>
              <a:t>xlsx</a:t>
            </a: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  <a:hlinkClick r:id="rId5" action="ppaction://hlinkfile"/>
              </a:rPr>
              <a:t>F:\akfif5m2_2016_cons_rus.pdf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488950" y="309563"/>
            <a:ext cx="9178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5000"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endParaRPr lang="en-US" sz="5000">
              <a:latin typeface="Bookman Old Style" pitchFamily="18" charset="0"/>
              <a:ea typeface="Bookman Old Style" pitchFamily="18" charset="0"/>
              <a:cs typeface="Bookman Old Style" pitchFamily="18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488950" y="4738687"/>
            <a:ext cx="8105192" cy="185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-"/>
            </a:pPr>
            <a:r>
              <a:rPr lang="ru-RU" sz="3200" dirty="0">
                <a:latin typeface="Calibri" pitchFamily="34" charset="0"/>
              </a:rPr>
              <a:t>В совокупности они обеспечивают принятие управленческих решений с целью достижения поставленных целей финансовой стабильности и роста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364" y="2979871"/>
            <a:ext cx="1112071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161363" y="1049338"/>
            <a:ext cx="8385477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Финансовый менеджмент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представляет собой систему управления финансовыми ресурсами, сочетающую в себе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финансовую политику,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методы,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инструменты</a:t>
            </a:r>
          </a:p>
        </p:txBody>
      </p:sp>
      <p:pic>
        <p:nvPicPr>
          <p:cNvPr id="3080" name="Рисунок 8" descr="1300903042_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437" y="1978090"/>
            <a:ext cx="3108876" cy="276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6845" y="309563"/>
            <a:ext cx="11451468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1. Финансовый менеджмент: сущность и содержание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225" y="336550"/>
            <a:ext cx="109156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600" b="1" dirty="0">
                <a:latin typeface="+mn-lt"/>
                <a:cs typeface="+mn-cs"/>
              </a:rPr>
              <a:t>Финансовый менеджмент </a:t>
            </a:r>
            <a:r>
              <a:rPr lang="ru-RU" sz="3600" dirty="0">
                <a:latin typeface="+mn-lt"/>
                <a:cs typeface="+mn-cs"/>
              </a:rPr>
              <a:t>- система принципов и методов разработки и реализации </a:t>
            </a:r>
            <a:r>
              <a:rPr lang="ru-RU" sz="3600" b="1" dirty="0">
                <a:latin typeface="+mn-lt"/>
                <a:cs typeface="+mn-cs"/>
              </a:rPr>
              <a:t>управленческих решений</a:t>
            </a:r>
            <a:r>
              <a:rPr lang="ru-RU" sz="3600" dirty="0">
                <a:latin typeface="+mn-lt"/>
                <a:cs typeface="+mn-cs"/>
              </a:rPr>
              <a:t>, связанных с формированием, распределением и использованием финансовых ресурсов предприятия и организацией оборота его денежных средств. </a:t>
            </a:r>
          </a:p>
        </p:txBody>
      </p:sp>
      <p:pic>
        <p:nvPicPr>
          <p:cNvPr id="4100" name="Рисунок 4" descr="proek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3752850"/>
            <a:ext cx="109156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is2000.ru/images/mail/fi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229460"/>
            <a:ext cx="11486539" cy="562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8100" y="398463"/>
            <a:ext cx="11736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latin typeface="Calibri" pitchFamily="34" charset="0"/>
              </a:rPr>
              <a:t>Известные дефиниции</a:t>
            </a:r>
            <a:r>
              <a:rPr lang="ru-RU" sz="2400" b="1" dirty="0"/>
              <a:t>(</a:t>
            </a:r>
            <a:r>
              <a:rPr lang="ru-RU" sz="2000" b="1" dirty="0"/>
              <a:t>лат. </a:t>
            </a:r>
            <a:r>
              <a:rPr lang="en-US" sz="2000" b="1" dirty="0" err="1"/>
              <a:t>definitio</a:t>
            </a:r>
            <a:r>
              <a:rPr lang="en-US" sz="2000" b="1" dirty="0"/>
              <a:t> - </a:t>
            </a:r>
            <a:r>
              <a:rPr lang="ru-RU" sz="2000" b="1" dirty="0"/>
              <a:t>определение</a:t>
            </a:r>
            <a:r>
              <a:rPr lang="ru-RU" sz="2400" b="1" dirty="0"/>
              <a:t>) </a:t>
            </a:r>
            <a:r>
              <a:rPr lang="ru-RU" sz="2400" b="1" i="1" dirty="0">
                <a:latin typeface="Calibri" pitchFamily="34" charset="0"/>
              </a:rPr>
              <a:t> термина "финансовый менеджмент"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is2000.ru/images/mail/fin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223838"/>
            <a:ext cx="11066463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071688" y="5897563"/>
            <a:ext cx="8920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Calibri" pitchFamily="34" charset="0"/>
              </a:rPr>
              <a:t>Рис. 1. Общая схема финансового менеджмента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s2000.ru/images/mail/fi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410547"/>
            <a:ext cx="10965121" cy="64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626" y="227311"/>
            <a:ext cx="10779125" cy="954107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Финансы каждого предприятия охватывают денежные отношения: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4563" y="1354147"/>
          <a:ext cx="1149531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другими организациями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поставок сырья, товаров, других материальных ценностей, реализация продукции, при получении финансовых и коммерческих кредитов, при вложении капитала и т.д.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учредителями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распределении прибыли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трудовым коллективом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оплате труда, при распределении доходов и прибыли, при уплате дивидендов по акциям, процентов по облигациям и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государственными органами управления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уплате налогов и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08" y="503853"/>
            <a:ext cx="975946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2. Цели и задачи финансового менеджмента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608" y="1343608"/>
            <a:ext cx="1074275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en-US" sz="3600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altLang="en-US" sz="3600" b="1" dirty="0">
                <a:latin typeface="Times New Roman" pitchFamily="18" charset="0"/>
                <a:cs typeface="Times New Roman" pitchFamily="18" charset="0"/>
              </a:rPr>
              <a:t>финансового менеджмента </a:t>
            </a:r>
            <a:r>
              <a:rPr lang="ru-RU" altLang="en-US" sz="3600" dirty="0">
                <a:latin typeface="Times New Roman" pitchFamily="18" charset="0"/>
                <a:cs typeface="Times New Roman" pitchFamily="18" charset="0"/>
              </a:rPr>
              <a:t>являются выработка и применение методов, средств и инструментов для достижения целей деятельности фирмы в целом или ее отдельных производственно-хозяйственных звеньев.</a:t>
            </a:r>
          </a:p>
        </p:txBody>
      </p:sp>
      <p:pic>
        <p:nvPicPr>
          <p:cNvPr id="5" name="Рисунок 4" descr="animaciya-deneg.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376" y="4205930"/>
            <a:ext cx="3956178" cy="2176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640</Words>
  <Application>Microsoft Office PowerPoint</Application>
  <PresentationFormat>Широкоэкранный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Times New Roman</vt:lpstr>
      <vt:lpstr>Wingdings 2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777</cp:lastModifiedBy>
  <cp:revision>46</cp:revision>
  <dcterms:created xsi:type="dcterms:W3CDTF">2016-03-13T21:05:59Z</dcterms:created>
  <dcterms:modified xsi:type="dcterms:W3CDTF">2023-01-10T16:29:04Z</dcterms:modified>
</cp:coreProperties>
</file>